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0" r:id="rId4"/>
    <p:sldMasterId id="2147483666" r:id="rId5"/>
    <p:sldMasterId id="2147483668" r:id="rId6"/>
    <p:sldMasterId id="2147483670" r:id="rId7"/>
    <p:sldMasterId id="2147483672" r:id="rId8"/>
  </p:sldMasterIdLst>
  <p:notesMasterIdLst>
    <p:notesMasterId r:id="rId61"/>
  </p:notesMasterIdLst>
  <p:sldIdLst>
    <p:sldId id="308" r:id="rId9"/>
    <p:sldId id="309" r:id="rId10"/>
    <p:sldId id="310" r:id="rId11"/>
    <p:sldId id="313" r:id="rId12"/>
    <p:sldId id="312" r:id="rId13"/>
    <p:sldId id="311" r:id="rId14"/>
    <p:sldId id="314" r:id="rId15"/>
    <p:sldId id="315" r:id="rId16"/>
    <p:sldId id="318" r:id="rId17"/>
    <p:sldId id="317" r:id="rId18"/>
    <p:sldId id="316" r:id="rId19"/>
    <p:sldId id="319" r:id="rId20"/>
    <p:sldId id="320" r:id="rId21"/>
    <p:sldId id="321" r:id="rId22"/>
    <p:sldId id="322" r:id="rId23"/>
    <p:sldId id="324" r:id="rId24"/>
    <p:sldId id="323" r:id="rId25"/>
    <p:sldId id="325" r:id="rId26"/>
    <p:sldId id="327" r:id="rId27"/>
    <p:sldId id="326" r:id="rId28"/>
    <p:sldId id="328" r:id="rId29"/>
    <p:sldId id="277" r:id="rId30"/>
    <p:sldId id="329" r:id="rId31"/>
    <p:sldId id="331" r:id="rId32"/>
    <p:sldId id="332" r:id="rId33"/>
    <p:sldId id="333" r:id="rId34"/>
    <p:sldId id="330" r:id="rId35"/>
    <p:sldId id="334" r:id="rId36"/>
    <p:sldId id="335" r:id="rId37"/>
    <p:sldId id="336" r:id="rId38"/>
    <p:sldId id="337" r:id="rId39"/>
    <p:sldId id="338" r:id="rId40"/>
    <p:sldId id="339" r:id="rId41"/>
    <p:sldId id="340" r:id="rId42"/>
    <p:sldId id="342" r:id="rId43"/>
    <p:sldId id="341" r:id="rId44"/>
    <p:sldId id="343" r:id="rId45"/>
    <p:sldId id="344" r:id="rId46"/>
    <p:sldId id="345" r:id="rId47"/>
    <p:sldId id="346" r:id="rId48"/>
    <p:sldId id="347" r:id="rId49"/>
    <p:sldId id="348" r:id="rId50"/>
    <p:sldId id="349" r:id="rId51"/>
    <p:sldId id="350" r:id="rId52"/>
    <p:sldId id="351" r:id="rId53"/>
    <p:sldId id="352" r:id="rId54"/>
    <p:sldId id="353" r:id="rId55"/>
    <p:sldId id="354" r:id="rId56"/>
    <p:sldId id="355" r:id="rId57"/>
    <p:sldId id="356" r:id="rId58"/>
    <p:sldId id="357" r:id="rId59"/>
    <p:sldId id="358" r:id="rId6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747775"/>
          </p15:clr>
        </p15:guide>
        <p15:guide id="2" pos="2880">
          <p15:clr>
            <a:srgbClr val="747775"/>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2" roundtripDataSignature="AMtx7mjG1TkX9spSVojA+danCaY7C6/cE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9778F5A-38A2-4475-B09F-A4F4FE7A429B}" v="90" dt="2024-09-26T18:43:57.368"/>
    <p1510:client id="{A892B949-7E1D-472D-896B-A7F0E842CF86}" v="24" dt="2024-09-26T18:53:49.674"/>
  </p1510:revLst>
</p1510:revInfo>
</file>

<file path=ppt/tableStyles.xml><?xml version="1.0" encoding="utf-8"?>
<a:tblStyleLst xmlns:a="http://schemas.openxmlformats.org/drawingml/2006/main" def="{D90DECE4-82C2-470B-B838-10D0625B4C26}">
  <a:tblStyle styleId="{D90DECE4-82C2-470B-B838-10D0625B4C26}" styleName="Table_0">
    <a:wholeTbl>
      <a:tcTxStyle b="off" i="off">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b="off" i="off"/>
      <a:tcStyle>
        <a:tcBdr/>
      </a:tcStyle>
    </a:band1H>
    <a:band2H>
      <a:tcTxStyle b="off" i="off"/>
      <a:tcStyle>
        <a:tcBdr/>
      </a:tcStyle>
    </a:band2H>
    <a:band1V>
      <a:tcTxStyle b="off" i="off"/>
      <a:tcStyle>
        <a:tcBdr/>
      </a:tcStyle>
    </a:band1V>
    <a:band2V>
      <a:tcTxStyle b="off" i="off"/>
      <a:tcStyle>
        <a:tcBdr/>
      </a:tcStyle>
    </a:band2V>
    <a:lastCol>
      <a:tcTxStyle b="off" i="off"/>
      <a:tcStyle>
        <a:tcBdr/>
      </a:tcStyle>
    </a:lastCol>
    <a:firstCol>
      <a:tcTxStyle b="off" i="off"/>
      <a:tcStyle>
        <a:tcBdr/>
      </a:tcStyle>
    </a:firstCol>
    <a:lastRow>
      <a:tcTxStyle b="off" i="off"/>
      <a:tcStyle>
        <a:tcBdr/>
      </a:tcStyle>
    </a:lastRow>
    <a:seCell>
      <a:tcTxStyle b="off" i="off"/>
      <a:tcStyle>
        <a:tcBdr/>
      </a:tcStyle>
    </a:seCell>
    <a:swCell>
      <a:tcTxStyle b="off" i="off"/>
      <a:tcStyle>
        <a:tcBdr/>
      </a:tcStyle>
    </a:swCell>
    <a:firstRow>
      <a:tcTxStyle b="off" i="off"/>
      <a:tcStyle>
        <a:tcBdr/>
      </a:tcStyle>
    </a:firstRow>
    <a:neCell>
      <a:tcTxStyle b="off" i="off"/>
      <a:tcStyle>
        <a:tcBdr/>
      </a:tcStyle>
    </a:neCell>
    <a:nwCell>
      <a:tcTxStyle b="off" i="off"/>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guide orient="horz" pos="1620"/>
        <p:guide pos="2880"/>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8.xml"/><Relationship Id="rId21" Type="http://schemas.openxmlformats.org/officeDocument/2006/relationships/slide" Target="slides/slide13.xml"/><Relationship Id="rId34" Type="http://schemas.openxmlformats.org/officeDocument/2006/relationships/slide" Target="slides/slide26.xml"/><Relationship Id="rId42" Type="http://schemas.openxmlformats.org/officeDocument/2006/relationships/slide" Target="slides/slide34.xml"/><Relationship Id="rId47" Type="http://schemas.openxmlformats.org/officeDocument/2006/relationships/slide" Target="slides/slide39.xml"/><Relationship Id="rId50" Type="http://schemas.openxmlformats.org/officeDocument/2006/relationships/slide" Target="slides/slide42.xml"/><Relationship Id="rId55" Type="http://schemas.openxmlformats.org/officeDocument/2006/relationships/slide" Target="slides/slide47.xml"/><Relationship Id="rId63" Type="http://schemas.openxmlformats.org/officeDocument/2006/relationships/presProps" Target="presProps.xml"/><Relationship Id="rId68" Type="http://schemas.microsoft.com/office/2015/10/relationships/revisionInfo" Target="revisionInfo.xml"/><Relationship Id="rId7" Type="http://schemas.openxmlformats.org/officeDocument/2006/relationships/slideMaster" Target="slideMasters/slideMaster4.xml"/><Relationship Id="rId2" Type="http://schemas.openxmlformats.org/officeDocument/2006/relationships/customXml" Target="../customXml/item2.xml"/><Relationship Id="rId16" Type="http://schemas.openxmlformats.org/officeDocument/2006/relationships/slide" Target="slides/slide8.xml"/><Relationship Id="rId29" Type="http://schemas.openxmlformats.org/officeDocument/2006/relationships/slide" Target="slides/slide21.xml"/><Relationship Id="rId11" Type="http://schemas.openxmlformats.org/officeDocument/2006/relationships/slide" Target="slides/slide3.xml"/><Relationship Id="rId24" Type="http://schemas.openxmlformats.org/officeDocument/2006/relationships/slide" Target="slides/slide16.xml"/><Relationship Id="rId32" Type="http://schemas.openxmlformats.org/officeDocument/2006/relationships/slide" Target="slides/slide24.xml"/><Relationship Id="rId37" Type="http://schemas.openxmlformats.org/officeDocument/2006/relationships/slide" Target="slides/slide29.xml"/><Relationship Id="rId40" Type="http://schemas.openxmlformats.org/officeDocument/2006/relationships/slide" Target="slides/slide32.xml"/><Relationship Id="rId45" Type="http://schemas.openxmlformats.org/officeDocument/2006/relationships/slide" Target="slides/slide37.xml"/><Relationship Id="rId53" Type="http://schemas.openxmlformats.org/officeDocument/2006/relationships/slide" Target="slides/slide45.xml"/><Relationship Id="rId58" Type="http://schemas.openxmlformats.org/officeDocument/2006/relationships/slide" Target="slides/slide50.xml"/><Relationship Id="rId66" Type="http://schemas.openxmlformats.org/officeDocument/2006/relationships/tableStyles" Target="tableStyles.xml"/><Relationship Id="rId5" Type="http://schemas.openxmlformats.org/officeDocument/2006/relationships/slideMaster" Target="slideMasters/slideMaster2.xml"/><Relationship Id="rId61" Type="http://schemas.openxmlformats.org/officeDocument/2006/relationships/notesMaster" Target="notesMasters/notesMaster1.xml"/><Relationship Id="rId19" Type="http://schemas.openxmlformats.org/officeDocument/2006/relationships/slide" Target="slides/slide11.xml"/><Relationship Id="rId14" Type="http://schemas.openxmlformats.org/officeDocument/2006/relationships/slide" Target="slides/slide6.xml"/><Relationship Id="rId22" Type="http://schemas.openxmlformats.org/officeDocument/2006/relationships/slide" Target="slides/slide14.xml"/><Relationship Id="rId27" Type="http://schemas.openxmlformats.org/officeDocument/2006/relationships/slide" Target="slides/slide19.xml"/><Relationship Id="rId30" Type="http://schemas.openxmlformats.org/officeDocument/2006/relationships/slide" Target="slides/slide22.xml"/><Relationship Id="rId35" Type="http://schemas.openxmlformats.org/officeDocument/2006/relationships/slide" Target="slides/slide27.xml"/><Relationship Id="rId43" Type="http://schemas.openxmlformats.org/officeDocument/2006/relationships/slide" Target="slides/slide35.xml"/><Relationship Id="rId48" Type="http://schemas.openxmlformats.org/officeDocument/2006/relationships/slide" Target="slides/slide40.xml"/><Relationship Id="rId56" Type="http://schemas.openxmlformats.org/officeDocument/2006/relationships/slide" Target="slides/slide48.xml"/><Relationship Id="rId64" Type="http://schemas.openxmlformats.org/officeDocument/2006/relationships/viewProps" Target="viewProps.xml"/><Relationship Id="rId8" Type="http://schemas.openxmlformats.org/officeDocument/2006/relationships/slideMaster" Target="slideMasters/slideMaster5.xml"/><Relationship Id="rId51" Type="http://schemas.openxmlformats.org/officeDocument/2006/relationships/slide" Target="slides/slide43.xml"/><Relationship Id="rId3" Type="http://schemas.openxmlformats.org/officeDocument/2006/relationships/customXml" Target="../customXml/item3.xml"/><Relationship Id="rId12" Type="http://schemas.openxmlformats.org/officeDocument/2006/relationships/slide" Target="slides/slide4.xml"/><Relationship Id="rId17" Type="http://schemas.openxmlformats.org/officeDocument/2006/relationships/slide" Target="slides/slide9.xml"/><Relationship Id="rId25" Type="http://schemas.openxmlformats.org/officeDocument/2006/relationships/slide" Target="slides/slide17.xml"/><Relationship Id="rId33" Type="http://schemas.openxmlformats.org/officeDocument/2006/relationships/slide" Target="slides/slide25.xml"/><Relationship Id="rId38" Type="http://schemas.openxmlformats.org/officeDocument/2006/relationships/slide" Target="slides/slide30.xml"/><Relationship Id="rId46" Type="http://schemas.openxmlformats.org/officeDocument/2006/relationships/slide" Target="slides/slide38.xml"/><Relationship Id="rId59" Type="http://schemas.openxmlformats.org/officeDocument/2006/relationships/slide" Target="slides/slide51.xml"/><Relationship Id="rId67" Type="http://schemas.microsoft.com/office/2016/11/relationships/changesInfo" Target="changesInfos/changesInfo1.xml"/><Relationship Id="rId20" Type="http://schemas.openxmlformats.org/officeDocument/2006/relationships/slide" Target="slides/slide12.xml"/><Relationship Id="rId41" Type="http://schemas.openxmlformats.org/officeDocument/2006/relationships/slide" Target="slides/slide33.xml"/><Relationship Id="rId54" Type="http://schemas.openxmlformats.org/officeDocument/2006/relationships/slide" Target="slides/slide46.xml"/><Relationship Id="rId62" Type="http://customschemas.google.com/relationships/presentationmetadata" Target="metadata"/><Relationship Id="rId1" Type="http://schemas.openxmlformats.org/officeDocument/2006/relationships/customXml" Target="../customXml/item1.xml"/><Relationship Id="rId6" Type="http://schemas.openxmlformats.org/officeDocument/2006/relationships/slideMaster" Target="slideMasters/slideMaster3.xml"/><Relationship Id="rId15" Type="http://schemas.openxmlformats.org/officeDocument/2006/relationships/slide" Target="slides/slide7.xml"/><Relationship Id="rId23" Type="http://schemas.openxmlformats.org/officeDocument/2006/relationships/slide" Target="slides/slide15.xml"/><Relationship Id="rId28" Type="http://schemas.openxmlformats.org/officeDocument/2006/relationships/slide" Target="slides/slide20.xml"/><Relationship Id="rId36" Type="http://schemas.openxmlformats.org/officeDocument/2006/relationships/slide" Target="slides/slide28.xml"/><Relationship Id="rId49" Type="http://schemas.openxmlformats.org/officeDocument/2006/relationships/slide" Target="slides/slide41.xml"/><Relationship Id="rId57" Type="http://schemas.openxmlformats.org/officeDocument/2006/relationships/slide" Target="slides/slide49.xml"/><Relationship Id="rId10" Type="http://schemas.openxmlformats.org/officeDocument/2006/relationships/slide" Target="slides/slide2.xml"/><Relationship Id="rId31" Type="http://schemas.openxmlformats.org/officeDocument/2006/relationships/slide" Target="slides/slide23.xml"/><Relationship Id="rId44" Type="http://schemas.openxmlformats.org/officeDocument/2006/relationships/slide" Target="slides/slide36.xml"/><Relationship Id="rId52" Type="http://schemas.openxmlformats.org/officeDocument/2006/relationships/slide" Target="slides/slide44.xml"/><Relationship Id="rId60" Type="http://schemas.openxmlformats.org/officeDocument/2006/relationships/slide" Target="slides/slide52.xml"/><Relationship Id="rId65"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1.xml"/><Relationship Id="rId13" Type="http://schemas.openxmlformats.org/officeDocument/2006/relationships/slide" Target="slides/slide5.xml"/><Relationship Id="rId18" Type="http://schemas.openxmlformats.org/officeDocument/2006/relationships/slide" Target="slides/slide10.xml"/><Relationship Id="rId39" Type="http://schemas.openxmlformats.org/officeDocument/2006/relationships/slide" Target="slides/slide3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etty Kraus" userId="a35656c8-8728-47c1-9a80-6ec0283fce12" providerId="ADAL" clId="{A892B949-7E1D-472D-896B-A7F0E842CF86}"/>
    <pc:docChg chg="custSel modSld">
      <pc:chgData name="Letty Kraus" userId="a35656c8-8728-47c1-9a80-6ec0283fce12" providerId="ADAL" clId="{A892B949-7E1D-472D-896B-A7F0E842CF86}" dt="2024-09-26T18:53:49.674" v="22" actId="14100"/>
      <pc:docMkLst>
        <pc:docMk/>
      </pc:docMkLst>
      <pc:sldChg chg="modSp mod">
        <pc:chgData name="Letty Kraus" userId="a35656c8-8728-47c1-9a80-6ec0283fce12" providerId="ADAL" clId="{A892B949-7E1D-472D-896B-A7F0E842CF86}" dt="2024-09-26T18:52:56.758" v="7" actId="207"/>
        <pc:sldMkLst>
          <pc:docMk/>
          <pc:sldMk cId="850463452" sldId="321"/>
        </pc:sldMkLst>
        <pc:spChg chg="mod">
          <ac:chgData name="Letty Kraus" userId="a35656c8-8728-47c1-9a80-6ec0283fce12" providerId="ADAL" clId="{A892B949-7E1D-472D-896B-A7F0E842CF86}" dt="2024-09-26T18:52:56.758" v="7" actId="207"/>
          <ac:spMkLst>
            <pc:docMk/>
            <pc:sldMk cId="850463452" sldId="321"/>
            <ac:spMk id="2" creationId="{FFA6F7B3-62F6-9FA3-571F-D4AEE9EB4C63}"/>
          </ac:spMkLst>
        </pc:spChg>
      </pc:sldChg>
      <pc:sldChg chg="modSp mod">
        <pc:chgData name="Letty Kraus" userId="a35656c8-8728-47c1-9a80-6ec0283fce12" providerId="ADAL" clId="{A892B949-7E1D-472D-896B-A7F0E842CF86}" dt="2024-09-26T18:53:49.674" v="22" actId="14100"/>
        <pc:sldMkLst>
          <pc:docMk/>
          <pc:sldMk cId="2910596660" sldId="325"/>
        </pc:sldMkLst>
        <pc:spChg chg="mod">
          <ac:chgData name="Letty Kraus" userId="a35656c8-8728-47c1-9a80-6ec0283fce12" providerId="ADAL" clId="{A892B949-7E1D-472D-896B-A7F0E842CF86}" dt="2024-09-26T18:53:45.768" v="21" actId="14100"/>
          <ac:spMkLst>
            <pc:docMk/>
            <pc:sldMk cId="2910596660" sldId="325"/>
            <ac:spMk id="2" creationId="{24CD6B5B-316E-F0FD-D26D-9C4C2AF2EFC7}"/>
          </ac:spMkLst>
        </pc:spChg>
        <pc:picChg chg="mod">
          <ac:chgData name="Letty Kraus" userId="a35656c8-8728-47c1-9a80-6ec0283fce12" providerId="ADAL" clId="{A892B949-7E1D-472D-896B-A7F0E842CF86}" dt="2024-09-26T18:53:49.674" v="22" actId="14100"/>
          <ac:picMkLst>
            <pc:docMk/>
            <pc:sldMk cId="2910596660" sldId="325"/>
            <ac:picMk id="3" creationId="{E3FB6127-9157-C9BD-0E33-1FBDDF9EE3C2}"/>
          </ac:picMkLst>
        </pc:picChg>
      </pc:sldChg>
    </pc:docChg>
  </pc:docChgLst>
  <pc:docChgLst>
    <pc:chgData name="Charissa Lewis" userId="f4cec6c0-5a36-4441-8571-a4553063483e" providerId="ADAL" clId="{39778F5A-38A2-4475-B09F-A4F4FE7A429B}"/>
    <pc:docChg chg="undo custSel addSld delSld modSld sldOrd">
      <pc:chgData name="Charissa Lewis" userId="f4cec6c0-5a36-4441-8571-a4553063483e" providerId="ADAL" clId="{39778F5A-38A2-4475-B09F-A4F4FE7A429B}" dt="2024-09-26T18:44:36.872" v="1595" actId="255"/>
      <pc:docMkLst>
        <pc:docMk/>
      </pc:docMkLst>
      <pc:sldChg chg="del modNotes">
        <pc:chgData name="Charissa Lewis" userId="f4cec6c0-5a36-4441-8571-a4553063483e" providerId="ADAL" clId="{39778F5A-38A2-4475-B09F-A4F4FE7A429B}" dt="2024-09-26T17:35:23.928" v="18" actId="2696"/>
        <pc:sldMkLst>
          <pc:docMk/>
          <pc:sldMk cId="0" sldId="256"/>
        </pc:sldMkLst>
      </pc:sldChg>
      <pc:sldChg chg="modSp del mod modNotes">
        <pc:chgData name="Charissa Lewis" userId="f4cec6c0-5a36-4441-8571-a4553063483e" providerId="ADAL" clId="{39778F5A-38A2-4475-B09F-A4F4FE7A429B}" dt="2024-09-26T17:40:01.601" v="37" actId="2696"/>
        <pc:sldMkLst>
          <pc:docMk/>
          <pc:sldMk cId="0" sldId="257"/>
        </pc:sldMkLst>
        <pc:spChg chg="mod">
          <ac:chgData name="Charissa Lewis" userId="f4cec6c0-5a36-4441-8571-a4553063483e" providerId="ADAL" clId="{39778F5A-38A2-4475-B09F-A4F4FE7A429B}" dt="2024-09-26T17:38:51.701" v="35" actId="2711"/>
          <ac:spMkLst>
            <pc:docMk/>
            <pc:sldMk cId="0" sldId="257"/>
            <ac:spMk id="59" creationId="{00000000-0000-0000-0000-000000000000}"/>
          </ac:spMkLst>
        </pc:spChg>
        <pc:spChg chg="mod">
          <ac:chgData name="Charissa Lewis" userId="f4cec6c0-5a36-4441-8571-a4553063483e" providerId="ADAL" clId="{39778F5A-38A2-4475-B09F-A4F4FE7A429B}" dt="2024-09-26T17:30:58.460" v="6"/>
          <ac:spMkLst>
            <pc:docMk/>
            <pc:sldMk cId="0" sldId="257"/>
            <ac:spMk id="60" creationId="{00000000-0000-0000-0000-000000000000}"/>
          </ac:spMkLst>
        </pc:spChg>
      </pc:sldChg>
      <pc:sldChg chg="modSp del ord">
        <pc:chgData name="Charissa Lewis" userId="f4cec6c0-5a36-4441-8571-a4553063483e" providerId="ADAL" clId="{39778F5A-38A2-4475-B09F-A4F4FE7A429B}" dt="2024-09-26T17:44:55.389" v="60" actId="2696"/>
        <pc:sldMkLst>
          <pc:docMk/>
          <pc:sldMk cId="0" sldId="258"/>
        </pc:sldMkLst>
        <pc:spChg chg="mod">
          <ac:chgData name="Charissa Lewis" userId="f4cec6c0-5a36-4441-8571-a4553063483e" providerId="ADAL" clId="{39778F5A-38A2-4475-B09F-A4F4FE7A429B}" dt="2024-09-26T17:30:58.460" v="6"/>
          <ac:spMkLst>
            <pc:docMk/>
            <pc:sldMk cId="0" sldId="258"/>
            <ac:spMk id="69" creationId="{00000000-0000-0000-0000-000000000000}"/>
          </ac:spMkLst>
        </pc:spChg>
        <pc:spChg chg="mod">
          <ac:chgData name="Charissa Lewis" userId="f4cec6c0-5a36-4441-8571-a4553063483e" providerId="ADAL" clId="{39778F5A-38A2-4475-B09F-A4F4FE7A429B}" dt="2024-09-26T17:30:58.460" v="6"/>
          <ac:spMkLst>
            <pc:docMk/>
            <pc:sldMk cId="0" sldId="258"/>
            <ac:spMk id="70" creationId="{00000000-0000-0000-0000-000000000000}"/>
          </ac:spMkLst>
        </pc:spChg>
      </pc:sldChg>
      <pc:sldChg chg="modSp del ord">
        <pc:chgData name="Charissa Lewis" userId="f4cec6c0-5a36-4441-8571-a4553063483e" providerId="ADAL" clId="{39778F5A-38A2-4475-B09F-A4F4FE7A429B}" dt="2024-09-26T17:46:19.799" v="62" actId="2696"/>
        <pc:sldMkLst>
          <pc:docMk/>
          <pc:sldMk cId="0" sldId="259"/>
        </pc:sldMkLst>
        <pc:spChg chg="mod">
          <ac:chgData name="Charissa Lewis" userId="f4cec6c0-5a36-4441-8571-a4553063483e" providerId="ADAL" clId="{39778F5A-38A2-4475-B09F-A4F4FE7A429B}" dt="2024-09-26T17:30:58.460" v="6"/>
          <ac:spMkLst>
            <pc:docMk/>
            <pc:sldMk cId="0" sldId="259"/>
            <ac:spMk id="79" creationId="{00000000-0000-0000-0000-000000000000}"/>
          </ac:spMkLst>
        </pc:spChg>
      </pc:sldChg>
      <pc:sldChg chg="modSp del ord modNotes">
        <pc:chgData name="Charissa Lewis" userId="f4cec6c0-5a36-4441-8571-a4553063483e" providerId="ADAL" clId="{39778F5A-38A2-4475-B09F-A4F4FE7A429B}" dt="2024-09-26T17:47:12.746" v="93" actId="2696"/>
        <pc:sldMkLst>
          <pc:docMk/>
          <pc:sldMk cId="0" sldId="260"/>
        </pc:sldMkLst>
        <pc:spChg chg="mod">
          <ac:chgData name="Charissa Lewis" userId="f4cec6c0-5a36-4441-8571-a4553063483e" providerId="ADAL" clId="{39778F5A-38A2-4475-B09F-A4F4FE7A429B}" dt="2024-09-26T17:30:58.460" v="6"/>
          <ac:spMkLst>
            <pc:docMk/>
            <pc:sldMk cId="0" sldId="260"/>
            <ac:spMk id="87" creationId="{00000000-0000-0000-0000-000000000000}"/>
          </ac:spMkLst>
        </pc:spChg>
      </pc:sldChg>
      <pc:sldChg chg="add del">
        <pc:chgData name="Charissa Lewis" userId="f4cec6c0-5a36-4441-8571-a4553063483e" providerId="ADAL" clId="{39778F5A-38A2-4475-B09F-A4F4FE7A429B}" dt="2024-09-26T17:48:33.332" v="124"/>
        <pc:sldMkLst>
          <pc:docMk/>
          <pc:sldMk cId="2030523217" sldId="260"/>
        </pc:sldMkLst>
      </pc:sldChg>
      <pc:sldChg chg="modSp del mod modNotes">
        <pc:chgData name="Charissa Lewis" userId="f4cec6c0-5a36-4441-8571-a4553063483e" providerId="ADAL" clId="{39778F5A-38A2-4475-B09F-A4F4FE7A429B}" dt="2024-09-26T17:48:57.136" v="128" actId="2696"/>
        <pc:sldMkLst>
          <pc:docMk/>
          <pc:sldMk cId="0" sldId="261"/>
        </pc:sldMkLst>
        <pc:spChg chg="mod">
          <ac:chgData name="Charissa Lewis" userId="f4cec6c0-5a36-4441-8571-a4553063483e" providerId="ADAL" clId="{39778F5A-38A2-4475-B09F-A4F4FE7A429B}" dt="2024-09-26T17:30:58.460" v="6"/>
          <ac:spMkLst>
            <pc:docMk/>
            <pc:sldMk cId="0" sldId="261"/>
            <ac:spMk id="96" creationId="{00000000-0000-0000-0000-000000000000}"/>
          </ac:spMkLst>
        </pc:spChg>
        <pc:spChg chg="mod">
          <ac:chgData name="Charissa Lewis" userId="f4cec6c0-5a36-4441-8571-a4553063483e" providerId="ADAL" clId="{39778F5A-38A2-4475-B09F-A4F4FE7A429B}" dt="2024-09-26T17:30:58.610" v="7" actId="27636"/>
          <ac:spMkLst>
            <pc:docMk/>
            <pc:sldMk cId="0" sldId="261"/>
            <ac:spMk id="97" creationId="{00000000-0000-0000-0000-000000000000}"/>
          </ac:spMkLst>
        </pc:spChg>
      </pc:sldChg>
      <pc:sldChg chg="modSp del modNotes">
        <pc:chgData name="Charissa Lewis" userId="f4cec6c0-5a36-4441-8571-a4553063483e" providerId="ADAL" clId="{39778F5A-38A2-4475-B09F-A4F4FE7A429B}" dt="2024-09-26T17:50:19.022" v="164" actId="2696"/>
        <pc:sldMkLst>
          <pc:docMk/>
          <pc:sldMk cId="0" sldId="262"/>
        </pc:sldMkLst>
        <pc:spChg chg="mod">
          <ac:chgData name="Charissa Lewis" userId="f4cec6c0-5a36-4441-8571-a4553063483e" providerId="ADAL" clId="{39778F5A-38A2-4475-B09F-A4F4FE7A429B}" dt="2024-09-26T17:30:58.460" v="6"/>
          <ac:spMkLst>
            <pc:docMk/>
            <pc:sldMk cId="0" sldId="262"/>
            <ac:spMk id="102" creationId="{00000000-0000-0000-0000-000000000000}"/>
          </ac:spMkLst>
        </pc:spChg>
        <pc:spChg chg="mod">
          <ac:chgData name="Charissa Lewis" userId="f4cec6c0-5a36-4441-8571-a4553063483e" providerId="ADAL" clId="{39778F5A-38A2-4475-B09F-A4F4FE7A429B}" dt="2024-09-26T17:30:58.460" v="6"/>
          <ac:spMkLst>
            <pc:docMk/>
            <pc:sldMk cId="0" sldId="262"/>
            <ac:spMk id="103" creationId="{00000000-0000-0000-0000-000000000000}"/>
          </ac:spMkLst>
        </pc:spChg>
      </pc:sldChg>
      <pc:sldChg chg="modSp del mod modNotes">
        <pc:chgData name="Charissa Lewis" userId="f4cec6c0-5a36-4441-8571-a4553063483e" providerId="ADAL" clId="{39778F5A-38A2-4475-B09F-A4F4FE7A429B}" dt="2024-09-26T17:52:25.880" v="210" actId="2696"/>
        <pc:sldMkLst>
          <pc:docMk/>
          <pc:sldMk cId="0" sldId="263"/>
        </pc:sldMkLst>
        <pc:spChg chg="mod">
          <ac:chgData name="Charissa Lewis" userId="f4cec6c0-5a36-4441-8571-a4553063483e" providerId="ADAL" clId="{39778F5A-38A2-4475-B09F-A4F4FE7A429B}" dt="2024-09-26T17:30:58.460" v="6"/>
          <ac:spMkLst>
            <pc:docMk/>
            <pc:sldMk cId="0" sldId="263"/>
            <ac:spMk id="108" creationId="{00000000-0000-0000-0000-000000000000}"/>
          </ac:spMkLst>
        </pc:spChg>
        <pc:spChg chg="mod">
          <ac:chgData name="Charissa Lewis" userId="f4cec6c0-5a36-4441-8571-a4553063483e" providerId="ADAL" clId="{39778F5A-38A2-4475-B09F-A4F4FE7A429B}" dt="2024-09-26T17:30:58.621" v="8" actId="27636"/>
          <ac:spMkLst>
            <pc:docMk/>
            <pc:sldMk cId="0" sldId="263"/>
            <ac:spMk id="109" creationId="{00000000-0000-0000-0000-000000000000}"/>
          </ac:spMkLst>
        </pc:spChg>
      </pc:sldChg>
      <pc:sldChg chg="modSp del modNotes">
        <pc:chgData name="Charissa Lewis" userId="f4cec6c0-5a36-4441-8571-a4553063483e" providerId="ADAL" clId="{39778F5A-38A2-4475-B09F-A4F4FE7A429B}" dt="2024-09-26T17:52:49.316" v="243" actId="2696"/>
        <pc:sldMkLst>
          <pc:docMk/>
          <pc:sldMk cId="0" sldId="264"/>
        </pc:sldMkLst>
        <pc:spChg chg="mod">
          <ac:chgData name="Charissa Lewis" userId="f4cec6c0-5a36-4441-8571-a4553063483e" providerId="ADAL" clId="{39778F5A-38A2-4475-B09F-A4F4FE7A429B}" dt="2024-09-26T17:30:58.460" v="6"/>
          <ac:spMkLst>
            <pc:docMk/>
            <pc:sldMk cId="0" sldId="264"/>
            <ac:spMk id="114" creationId="{00000000-0000-0000-0000-000000000000}"/>
          </ac:spMkLst>
        </pc:spChg>
        <pc:spChg chg="mod">
          <ac:chgData name="Charissa Lewis" userId="f4cec6c0-5a36-4441-8571-a4553063483e" providerId="ADAL" clId="{39778F5A-38A2-4475-B09F-A4F4FE7A429B}" dt="2024-09-26T17:30:58.460" v="6"/>
          <ac:spMkLst>
            <pc:docMk/>
            <pc:sldMk cId="0" sldId="264"/>
            <ac:spMk id="115" creationId="{00000000-0000-0000-0000-000000000000}"/>
          </ac:spMkLst>
        </pc:spChg>
      </pc:sldChg>
      <pc:sldChg chg="modSp del modNotes">
        <pc:chgData name="Charissa Lewis" userId="f4cec6c0-5a36-4441-8571-a4553063483e" providerId="ADAL" clId="{39778F5A-38A2-4475-B09F-A4F4FE7A429B}" dt="2024-09-26T17:53:21.047" v="282" actId="2696"/>
        <pc:sldMkLst>
          <pc:docMk/>
          <pc:sldMk cId="0" sldId="265"/>
        </pc:sldMkLst>
        <pc:spChg chg="mod">
          <ac:chgData name="Charissa Lewis" userId="f4cec6c0-5a36-4441-8571-a4553063483e" providerId="ADAL" clId="{39778F5A-38A2-4475-B09F-A4F4FE7A429B}" dt="2024-09-26T17:30:58.460" v="6"/>
          <ac:spMkLst>
            <pc:docMk/>
            <pc:sldMk cId="0" sldId="265"/>
            <ac:spMk id="120" creationId="{00000000-0000-0000-0000-000000000000}"/>
          </ac:spMkLst>
        </pc:spChg>
        <pc:spChg chg="mod">
          <ac:chgData name="Charissa Lewis" userId="f4cec6c0-5a36-4441-8571-a4553063483e" providerId="ADAL" clId="{39778F5A-38A2-4475-B09F-A4F4FE7A429B}" dt="2024-09-26T17:30:58.460" v="6"/>
          <ac:spMkLst>
            <pc:docMk/>
            <pc:sldMk cId="0" sldId="265"/>
            <ac:spMk id="121" creationId="{00000000-0000-0000-0000-000000000000}"/>
          </ac:spMkLst>
        </pc:spChg>
      </pc:sldChg>
      <pc:sldChg chg="modSp del modNotes">
        <pc:chgData name="Charissa Lewis" userId="f4cec6c0-5a36-4441-8571-a4553063483e" providerId="ADAL" clId="{39778F5A-38A2-4475-B09F-A4F4FE7A429B}" dt="2024-09-26T17:54:11.072" v="298" actId="2696"/>
        <pc:sldMkLst>
          <pc:docMk/>
          <pc:sldMk cId="0" sldId="266"/>
        </pc:sldMkLst>
        <pc:spChg chg="mod">
          <ac:chgData name="Charissa Lewis" userId="f4cec6c0-5a36-4441-8571-a4553063483e" providerId="ADAL" clId="{39778F5A-38A2-4475-B09F-A4F4FE7A429B}" dt="2024-09-26T17:30:58.460" v="6"/>
          <ac:spMkLst>
            <pc:docMk/>
            <pc:sldMk cId="0" sldId="266"/>
            <ac:spMk id="126" creationId="{00000000-0000-0000-0000-000000000000}"/>
          </ac:spMkLst>
        </pc:spChg>
        <pc:spChg chg="mod">
          <ac:chgData name="Charissa Lewis" userId="f4cec6c0-5a36-4441-8571-a4553063483e" providerId="ADAL" clId="{39778F5A-38A2-4475-B09F-A4F4FE7A429B}" dt="2024-09-26T17:30:58.460" v="6"/>
          <ac:spMkLst>
            <pc:docMk/>
            <pc:sldMk cId="0" sldId="266"/>
            <ac:spMk id="127" creationId="{00000000-0000-0000-0000-000000000000}"/>
          </ac:spMkLst>
        </pc:spChg>
      </pc:sldChg>
      <pc:sldChg chg="modSp del modNotes">
        <pc:chgData name="Charissa Lewis" userId="f4cec6c0-5a36-4441-8571-a4553063483e" providerId="ADAL" clId="{39778F5A-38A2-4475-B09F-A4F4FE7A429B}" dt="2024-09-26T17:54:59.418" v="326" actId="2696"/>
        <pc:sldMkLst>
          <pc:docMk/>
          <pc:sldMk cId="0" sldId="267"/>
        </pc:sldMkLst>
        <pc:spChg chg="mod">
          <ac:chgData name="Charissa Lewis" userId="f4cec6c0-5a36-4441-8571-a4553063483e" providerId="ADAL" clId="{39778F5A-38A2-4475-B09F-A4F4FE7A429B}" dt="2024-09-26T17:30:58.460" v="6"/>
          <ac:spMkLst>
            <pc:docMk/>
            <pc:sldMk cId="0" sldId="267"/>
            <ac:spMk id="132" creationId="{00000000-0000-0000-0000-000000000000}"/>
          </ac:spMkLst>
        </pc:spChg>
        <pc:spChg chg="mod">
          <ac:chgData name="Charissa Lewis" userId="f4cec6c0-5a36-4441-8571-a4553063483e" providerId="ADAL" clId="{39778F5A-38A2-4475-B09F-A4F4FE7A429B}" dt="2024-09-26T17:30:58.460" v="6"/>
          <ac:spMkLst>
            <pc:docMk/>
            <pc:sldMk cId="0" sldId="267"/>
            <ac:spMk id="133" creationId="{00000000-0000-0000-0000-000000000000}"/>
          </ac:spMkLst>
        </pc:spChg>
      </pc:sldChg>
      <pc:sldChg chg="modSp del modNotes">
        <pc:chgData name="Charissa Lewis" userId="f4cec6c0-5a36-4441-8571-a4553063483e" providerId="ADAL" clId="{39778F5A-38A2-4475-B09F-A4F4FE7A429B}" dt="2024-09-26T17:56:04.032" v="358" actId="2696"/>
        <pc:sldMkLst>
          <pc:docMk/>
          <pc:sldMk cId="0" sldId="268"/>
        </pc:sldMkLst>
        <pc:spChg chg="mod">
          <ac:chgData name="Charissa Lewis" userId="f4cec6c0-5a36-4441-8571-a4553063483e" providerId="ADAL" clId="{39778F5A-38A2-4475-B09F-A4F4FE7A429B}" dt="2024-09-26T17:30:58.460" v="6"/>
          <ac:spMkLst>
            <pc:docMk/>
            <pc:sldMk cId="0" sldId="268"/>
            <ac:spMk id="138" creationId="{00000000-0000-0000-0000-000000000000}"/>
          </ac:spMkLst>
        </pc:spChg>
        <pc:spChg chg="mod">
          <ac:chgData name="Charissa Lewis" userId="f4cec6c0-5a36-4441-8571-a4553063483e" providerId="ADAL" clId="{39778F5A-38A2-4475-B09F-A4F4FE7A429B}" dt="2024-09-26T17:30:58.460" v="6"/>
          <ac:spMkLst>
            <pc:docMk/>
            <pc:sldMk cId="0" sldId="268"/>
            <ac:spMk id="139" creationId="{00000000-0000-0000-0000-000000000000}"/>
          </ac:spMkLst>
        </pc:spChg>
      </pc:sldChg>
      <pc:sldChg chg="modSp del modNotes">
        <pc:chgData name="Charissa Lewis" userId="f4cec6c0-5a36-4441-8571-a4553063483e" providerId="ADAL" clId="{39778F5A-38A2-4475-B09F-A4F4FE7A429B}" dt="2024-09-26T17:56:28.763" v="368" actId="2696"/>
        <pc:sldMkLst>
          <pc:docMk/>
          <pc:sldMk cId="0" sldId="269"/>
        </pc:sldMkLst>
        <pc:spChg chg="mod">
          <ac:chgData name="Charissa Lewis" userId="f4cec6c0-5a36-4441-8571-a4553063483e" providerId="ADAL" clId="{39778F5A-38A2-4475-B09F-A4F4FE7A429B}" dt="2024-09-26T17:30:58.460" v="6"/>
          <ac:spMkLst>
            <pc:docMk/>
            <pc:sldMk cId="0" sldId="269"/>
            <ac:spMk id="144" creationId="{00000000-0000-0000-0000-000000000000}"/>
          </ac:spMkLst>
        </pc:spChg>
        <pc:spChg chg="mod">
          <ac:chgData name="Charissa Lewis" userId="f4cec6c0-5a36-4441-8571-a4553063483e" providerId="ADAL" clId="{39778F5A-38A2-4475-B09F-A4F4FE7A429B}" dt="2024-09-26T17:30:58.460" v="6"/>
          <ac:spMkLst>
            <pc:docMk/>
            <pc:sldMk cId="0" sldId="269"/>
            <ac:spMk id="145" creationId="{00000000-0000-0000-0000-000000000000}"/>
          </ac:spMkLst>
        </pc:spChg>
      </pc:sldChg>
      <pc:sldChg chg="modSp del modNotes">
        <pc:chgData name="Charissa Lewis" userId="f4cec6c0-5a36-4441-8571-a4553063483e" providerId="ADAL" clId="{39778F5A-38A2-4475-B09F-A4F4FE7A429B}" dt="2024-09-26T17:57:18.843" v="435" actId="2696"/>
        <pc:sldMkLst>
          <pc:docMk/>
          <pc:sldMk cId="0" sldId="270"/>
        </pc:sldMkLst>
        <pc:spChg chg="mod">
          <ac:chgData name="Charissa Lewis" userId="f4cec6c0-5a36-4441-8571-a4553063483e" providerId="ADAL" clId="{39778F5A-38A2-4475-B09F-A4F4FE7A429B}" dt="2024-09-26T17:30:58.460" v="6"/>
          <ac:spMkLst>
            <pc:docMk/>
            <pc:sldMk cId="0" sldId="270"/>
            <ac:spMk id="150" creationId="{00000000-0000-0000-0000-000000000000}"/>
          </ac:spMkLst>
        </pc:spChg>
        <pc:spChg chg="mod">
          <ac:chgData name="Charissa Lewis" userId="f4cec6c0-5a36-4441-8571-a4553063483e" providerId="ADAL" clId="{39778F5A-38A2-4475-B09F-A4F4FE7A429B}" dt="2024-09-26T17:30:58.460" v="6"/>
          <ac:spMkLst>
            <pc:docMk/>
            <pc:sldMk cId="0" sldId="270"/>
            <ac:spMk id="151" creationId="{00000000-0000-0000-0000-000000000000}"/>
          </ac:spMkLst>
        </pc:spChg>
      </pc:sldChg>
      <pc:sldChg chg="modSp del">
        <pc:chgData name="Charissa Lewis" userId="f4cec6c0-5a36-4441-8571-a4553063483e" providerId="ADAL" clId="{39778F5A-38A2-4475-B09F-A4F4FE7A429B}" dt="2024-09-26T17:57:55.497" v="490" actId="2696"/>
        <pc:sldMkLst>
          <pc:docMk/>
          <pc:sldMk cId="0" sldId="271"/>
        </pc:sldMkLst>
        <pc:spChg chg="mod">
          <ac:chgData name="Charissa Lewis" userId="f4cec6c0-5a36-4441-8571-a4553063483e" providerId="ADAL" clId="{39778F5A-38A2-4475-B09F-A4F4FE7A429B}" dt="2024-09-26T17:30:58.460" v="6"/>
          <ac:spMkLst>
            <pc:docMk/>
            <pc:sldMk cId="0" sldId="271"/>
            <ac:spMk id="156" creationId="{00000000-0000-0000-0000-000000000000}"/>
          </ac:spMkLst>
        </pc:spChg>
        <pc:spChg chg="mod">
          <ac:chgData name="Charissa Lewis" userId="f4cec6c0-5a36-4441-8571-a4553063483e" providerId="ADAL" clId="{39778F5A-38A2-4475-B09F-A4F4FE7A429B}" dt="2024-09-26T17:30:58.460" v="6"/>
          <ac:spMkLst>
            <pc:docMk/>
            <pc:sldMk cId="0" sldId="271"/>
            <ac:spMk id="157" creationId="{00000000-0000-0000-0000-000000000000}"/>
          </ac:spMkLst>
        </pc:spChg>
      </pc:sldChg>
      <pc:sldChg chg="modSp del">
        <pc:chgData name="Charissa Lewis" userId="f4cec6c0-5a36-4441-8571-a4553063483e" providerId="ADAL" clId="{39778F5A-38A2-4475-B09F-A4F4FE7A429B}" dt="2024-09-26T17:59:03.967" v="500" actId="2696"/>
        <pc:sldMkLst>
          <pc:docMk/>
          <pc:sldMk cId="0" sldId="272"/>
        </pc:sldMkLst>
        <pc:spChg chg="mod">
          <ac:chgData name="Charissa Lewis" userId="f4cec6c0-5a36-4441-8571-a4553063483e" providerId="ADAL" clId="{39778F5A-38A2-4475-B09F-A4F4FE7A429B}" dt="2024-09-26T17:30:58.460" v="6"/>
          <ac:spMkLst>
            <pc:docMk/>
            <pc:sldMk cId="0" sldId="272"/>
            <ac:spMk id="162" creationId="{00000000-0000-0000-0000-000000000000}"/>
          </ac:spMkLst>
        </pc:spChg>
      </pc:sldChg>
      <pc:sldChg chg="modSp del">
        <pc:chgData name="Charissa Lewis" userId="f4cec6c0-5a36-4441-8571-a4553063483e" providerId="ADAL" clId="{39778F5A-38A2-4475-B09F-A4F4FE7A429B}" dt="2024-09-26T18:00:11.435" v="534" actId="2696"/>
        <pc:sldMkLst>
          <pc:docMk/>
          <pc:sldMk cId="0" sldId="273"/>
        </pc:sldMkLst>
        <pc:spChg chg="mod">
          <ac:chgData name="Charissa Lewis" userId="f4cec6c0-5a36-4441-8571-a4553063483e" providerId="ADAL" clId="{39778F5A-38A2-4475-B09F-A4F4FE7A429B}" dt="2024-09-26T17:30:58.460" v="6"/>
          <ac:spMkLst>
            <pc:docMk/>
            <pc:sldMk cId="0" sldId="273"/>
            <ac:spMk id="173" creationId="{00000000-0000-0000-0000-000000000000}"/>
          </ac:spMkLst>
        </pc:spChg>
      </pc:sldChg>
      <pc:sldChg chg="modSp del">
        <pc:chgData name="Charissa Lewis" userId="f4cec6c0-5a36-4441-8571-a4553063483e" providerId="ADAL" clId="{39778F5A-38A2-4475-B09F-A4F4FE7A429B}" dt="2024-09-26T18:01:35.881" v="544" actId="2696"/>
        <pc:sldMkLst>
          <pc:docMk/>
          <pc:sldMk cId="0" sldId="274"/>
        </pc:sldMkLst>
        <pc:spChg chg="mod">
          <ac:chgData name="Charissa Lewis" userId="f4cec6c0-5a36-4441-8571-a4553063483e" providerId="ADAL" clId="{39778F5A-38A2-4475-B09F-A4F4FE7A429B}" dt="2024-09-26T17:30:58.460" v="6"/>
          <ac:spMkLst>
            <pc:docMk/>
            <pc:sldMk cId="0" sldId="274"/>
            <ac:spMk id="180" creationId="{00000000-0000-0000-0000-000000000000}"/>
          </ac:spMkLst>
        </pc:spChg>
      </pc:sldChg>
      <pc:sldChg chg="modSp del">
        <pc:chgData name="Charissa Lewis" userId="f4cec6c0-5a36-4441-8571-a4553063483e" providerId="ADAL" clId="{39778F5A-38A2-4475-B09F-A4F4FE7A429B}" dt="2024-09-26T18:02:11.574" v="549" actId="2696"/>
        <pc:sldMkLst>
          <pc:docMk/>
          <pc:sldMk cId="0" sldId="275"/>
        </pc:sldMkLst>
        <pc:spChg chg="mod">
          <ac:chgData name="Charissa Lewis" userId="f4cec6c0-5a36-4441-8571-a4553063483e" providerId="ADAL" clId="{39778F5A-38A2-4475-B09F-A4F4FE7A429B}" dt="2024-09-26T17:30:58.460" v="6"/>
          <ac:spMkLst>
            <pc:docMk/>
            <pc:sldMk cId="0" sldId="275"/>
            <ac:spMk id="191" creationId="{00000000-0000-0000-0000-000000000000}"/>
          </ac:spMkLst>
        </pc:spChg>
        <pc:spChg chg="mod">
          <ac:chgData name="Charissa Lewis" userId="f4cec6c0-5a36-4441-8571-a4553063483e" providerId="ADAL" clId="{39778F5A-38A2-4475-B09F-A4F4FE7A429B}" dt="2024-09-26T17:30:58.460" v="6"/>
          <ac:spMkLst>
            <pc:docMk/>
            <pc:sldMk cId="0" sldId="275"/>
            <ac:spMk id="192" creationId="{00000000-0000-0000-0000-000000000000}"/>
          </ac:spMkLst>
        </pc:spChg>
      </pc:sldChg>
      <pc:sldChg chg="modSp del mod modNotes">
        <pc:chgData name="Charissa Lewis" userId="f4cec6c0-5a36-4441-8571-a4553063483e" providerId="ADAL" clId="{39778F5A-38A2-4475-B09F-A4F4FE7A429B}" dt="2024-09-26T18:03:00.020" v="623" actId="2696"/>
        <pc:sldMkLst>
          <pc:docMk/>
          <pc:sldMk cId="0" sldId="276"/>
        </pc:sldMkLst>
        <pc:spChg chg="mod">
          <ac:chgData name="Charissa Lewis" userId="f4cec6c0-5a36-4441-8571-a4553063483e" providerId="ADAL" clId="{39778F5A-38A2-4475-B09F-A4F4FE7A429B}" dt="2024-09-26T17:30:58.460" v="6"/>
          <ac:spMkLst>
            <pc:docMk/>
            <pc:sldMk cId="0" sldId="276"/>
            <ac:spMk id="197" creationId="{00000000-0000-0000-0000-000000000000}"/>
          </ac:spMkLst>
        </pc:spChg>
        <pc:spChg chg="mod">
          <ac:chgData name="Charissa Lewis" userId="f4cec6c0-5a36-4441-8571-a4553063483e" providerId="ADAL" clId="{39778F5A-38A2-4475-B09F-A4F4FE7A429B}" dt="2024-09-26T17:30:58.642" v="9" actId="27636"/>
          <ac:spMkLst>
            <pc:docMk/>
            <pc:sldMk cId="0" sldId="276"/>
            <ac:spMk id="198" creationId="{00000000-0000-0000-0000-000000000000}"/>
          </ac:spMkLst>
        </pc:spChg>
      </pc:sldChg>
      <pc:sldChg chg="addSp delSp modSp mod modClrScheme chgLayout modNotes modNotesTx">
        <pc:chgData name="Charissa Lewis" userId="f4cec6c0-5a36-4441-8571-a4553063483e" providerId="ADAL" clId="{39778F5A-38A2-4475-B09F-A4F4FE7A429B}" dt="2024-09-26T18:15:09.267" v="680"/>
        <pc:sldMkLst>
          <pc:docMk/>
          <pc:sldMk cId="0" sldId="277"/>
        </pc:sldMkLst>
        <pc:spChg chg="add del mod ord">
          <ac:chgData name="Charissa Lewis" userId="f4cec6c0-5a36-4441-8571-a4553063483e" providerId="ADAL" clId="{39778F5A-38A2-4475-B09F-A4F4FE7A429B}" dt="2024-09-26T18:04:20.260" v="626" actId="21"/>
          <ac:spMkLst>
            <pc:docMk/>
            <pc:sldMk cId="0" sldId="277"/>
            <ac:spMk id="2" creationId="{2195D547-9A55-9CEB-7D8D-4A5CE25376FB}"/>
          </ac:spMkLst>
        </pc:spChg>
        <pc:spChg chg="add del mod ord">
          <ac:chgData name="Charissa Lewis" userId="f4cec6c0-5a36-4441-8571-a4553063483e" providerId="ADAL" clId="{39778F5A-38A2-4475-B09F-A4F4FE7A429B}" dt="2024-09-26T18:04:17.505" v="625" actId="21"/>
          <ac:spMkLst>
            <pc:docMk/>
            <pc:sldMk cId="0" sldId="277"/>
            <ac:spMk id="3" creationId="{9B7D6577-C24D-6957-53D5-C4F41EBF8DF8}"/>
          </ac:spMkLst>
        </pc:spChg>
        <pc:spChg chg="mod ord">
          <ac:chgData name="Charissa Lewis" userId="f4cec6c0-5a36-4441-8571-a4553063483e" providerId="ADAL" clId="{39778F5A-38A2-4475-B09F-A4F4FE7A429B}" dt="2024-09-26T18:03:51.615" v="624" actId="700"/>
          <ac:spMkLst>
            <pc:docMk/>
            <pc:sldMk cId="0" sldId="277"/>
            <ac:spMk id="205" creationId="{00000000-0000-0000-0000-000000000000}"/>
          </ac:spMkLst>
        </pc:spChg>
        <pc:spChg chg="mod ord">
          <ac:chgData name="Charissa Lewis" userId="f4cec6c0-5a36-4441-8571-a4553063483e" providerId="ADAL" clId="{39778F5A-38A2-4475-B09F-A4F4FE7A429B}" dt="2024-09-26T18:04:43.613" v="632" actId="14100"/>
          <ac:spMkLst>
            <pc:docMk/>
            <pc:sldMk cId="0" sldId="277"/>
            <ac:spMk id="206" creationId="{00000000-0000-0000-0000-000000000000}"/>
          </ac:spMkLst>
        </pc:spChg>
        <pc:picChg chg="add mod">
          <ac:chgData name="Charissa Lewis" userId="f4cec6c0-5a36-4441-8571-a4553063483e" providerId="ADAL" clId="{39778F5A-38A2-4475-B09F-A4F4FE7A429B}" dt="2024-09-26T18:15:06.798" v="679"/>
          <ac:picMkLst>
            <pc:docMk/>
            <pc:sldMk cId="0" sldId="277"/>
            <ac:picMk id="5" creationId="{0DFFEEC3-9AD4-0214-819C-25CB02D19451}"/>
          </ac:picMkLst>
        </pc:picChg>
        <pc:picChg chg="mod">
          <ac:chgData name="Charissa Lewis" userId="f4cec6c0-5a36-4441-8571-a4553063483e" providerId="ADAL" clId="{39778F5A-38A2-4475-B09F-A4F4FE7A429B}" dt="2024-09-26T18:09:05.744" v="671"/>
          <ac:picMkLst>
            <pc:docMk/>
            <pc:sldMk cId="0" sldId="277"/>
            <ac:picMk id="207" creationId="{00000000-0000-0000-0000-000000000000}"/>
          </ac:picMkLst>
        </pc:picChg>
      </pc:sldChg>
      <pc:sldChg chg="modSp del modNotes">
        <pc:chgData name="Charissa Lewis" userId="f4cec6c0-5a36-4441-8571-a4553063483e" providerId="ADAL" clId="{39778F5A-38A2-4475-B09F-A4F4FE7A429B}" dt="2024-09-26T18:08:45.459" v="670" actId="2696"/>
        <pc:sldMkLst>
          <pc:docMk/>
          <pc:sldMk cId="0" sldId="278"/>
        </pc:sldMkLst>
        <pc:spChg chg="mod">
          <ac:chgData name="Charissa Lewis" userId="f4cec6c0-5a36-4441-8571-a4553063483e" providerId="ADAL" clId="{39778F5A-38A2-4475-B09F-A4F4FE7A429B}" dt="2024-09-26T17:30:58.460" v="6"/>
          <ac:spMkLst>
            <pc:docMk/>
            <pc:sldMk cId="0" sldId="278"/>
            <ac:spMk id="212" creationId="{00000000-0000-0000-0000-000000000000}"/>
          </ac:spMkLst>
        </pc:spChg>
      </pc:sldChg>
      <pc:sldChg chg="modSp del">
        <pc:chgData name="Charissa Lewis" userId="f4cec6c0-5a36-4441-8571-a4553063483e" providerId="ADAL" clId="{39778F5A-38A2-4475-B09F-A4F4FE7A429B}" dt="2024-09-26T18:15:46.319" v="712" actId="2696"/>
        <pc:sldMkLst>
          <pc:docMk/>
          <pc:sldMk cId="0" sldId="279"/>
        </pc:sldMkLst>
        <pc:spChg chg="mod">
          <ac:chgData name="Charissa Lewis" userId="f4cec6c0-5a36-4441-8571-a4553063483e" providerId="ADAL" clId="{39778F5A-38A2-4475-B09F-A4F4FE7A429B}" dt="2024-09-26T17:30:58.460" v="6"/>
          <ac:spMkLst>
            <pc:docMk/>
            <pc:sldMk cId="0" sldId="279"/>
            <ac:spMk id="220" creationId="{00000000-0000-0000-0000-000000000000}"/>
          </ac:spMkLst>
        </pc:spChg>
      </pc:sldChg>
      <pc:sldChg chg="modSp del">
        <pc:chgData name="Charissa Lewis" userId="f4cec6c0-5a36-4441-8571-a4553063483e" providerId="ADAL" clId="{39778F5A-38A2-4475-B09F-A4F4FE7A429B}" dt="2024-09-26T18:16:45.354" v="740" actId="2696"/>
        <pc:sldMkLst>
          <pc:docMk/>
          <pc:sldMk cId="0" sldId="280"/>
        </pc:sldMkLst>
        <pc:spChg chg="mod">
          <ac:chgData name="Charissa Lewis" userId="f4cec6c0-5a36-4441-8571-a4553063483e" providerId="ADAL" clId="{39778F5A-38A2-4475-B09F-A4F4FE7A429B}" dt="2024-09-26T17:30:58.460" v="6"/>
          <ac:spMkLst>
            <pc:docMk/>
            <pc:sldMk cId="0" sldId="280"/>
            <ac:spMk id="227" creationId="{00000000-0000-0000-0000-000000000000}"/>
          </ac:spMkLst>
        </pc:spChg>
        <pc:spChg chg="mod">
          <ac:chgData name="Charissa Lewis" userId="f4cec6c0-5a36-4441-8571-a4553063483e" providerId="ADAL" clId="{39778F5A-38A2-4475-B09F-A4F4FE7A429B}" dt="2024-09-26T17:30:58.460" v="6"/>
          <ac:spMkLst>
            <pc:docMk/>
            <pc:sldMk cId="0" sldId="280"/>
            <ac:spMk id="228" creationId="{00000000-0000-0000-0000-000000000000}"/>
          </ac:spMkLst>
        </pc:spChg>
      </pc:sldChg>
      <pc:sldChg chg="modSp del modNotes">
        <pc:chgData name="Charissa Lewis" userId="f4cec6c0-5a36-4441-8571-a4553063483e" providerId="ADAL" clId="{39778F5A-38A2-4475-B09F-A4F4FE7A429B}" dt="2024-09-26T18:19:28.949" v="808" actId="2696"/>
        <pc:sldMkLst>
          <pc:docMk/>
          <pc:sldMk cId="0" sldId="281"/>
        </pc:sldMkLst>
        <pc:spChg chg="mod">
          <ac:chgData name="Charissa Lewis" userId="f4cec6c0-5a36-4441-8571-a4553063483e" providerId="ADAL" clId="{39778F5A-38A2-4475-B09F-A4F4FE7A429B}" dt="2024-09-26T17:30:58.460" v="6"/>
          <ac:spMkLst>
            <pc:docMk/>
            <pc:sldMk cId="0" sldId="281"/>
            <ac:spMk id="233" creationId="{00000000-0000-0000-0000-000000000000}"/>
          </ac:spMkLst>
        </pc:spChg>
      </pc:sldChg>
      <pc:sldChg chg="modSp del modNotes">
        <pc:chgData name="Charissa Lewis" userId="f4cec6c0-5a36-4441-8571-a4553063483e" providerId="ADAL" clId="{39778F5A-38A2-4475-B09F-A4F4FE7A429B}" dt="2024-09-26T18:19:59.400" v="860" actId="2696"/>
        <pc:sldMkLst>
          <pc:docMk/>
          <pc:sldMk cId="0" sldId="282"/>
        </pc:sldMkLst>
        <pc:spChg chg="mod">
          <ac:chgData name="Charissa Lewis" userId="f4cec6c0-5a36-4441-8571-a4553063483e" providerId="ADAL" clId="{39778F5A-38A2-4475-B09F-A4F4FE7A429B}" dt="2024-09-26T17:30:58.460" v="6"/>
          <ac:spMkLst>
            <pc:docMk/>
            <pc:sldMk cId="0" sldId="282"/>
            <ac:spMk id="244" creationId="{00000000-0000-0000-0000-000000000000}"/>
          </ac:spMkLst>
        </pc:spChg>
        <pc:spChg chg="mod">
          <ac:chgData name="Charissa Lewis" userId="f4cec6c0-5a36-4441-8571-a4553063483e" providerId="ADAL" clId="{39778F5A-38A2-4475-B09F-A4F4FE7A429B}" dt="2024-09-26T17:30:58.460" v="6"/>
          <ac:spMkLst>
            <pc:docMk/>
            <pc:sldMk cId="0" sldId="282"/>
            <ac:spMk id="245" creationId="{00000000-0000-0000-0000-000000000000}"/>
          </ac:spMkLst>
        </pc:spChg>
      </pc:sldChg>
      <pc:sldChg chg="modSp del modNotes">
        <pc:chgData name="Charissa Lewis" userId="f4cec6c0-5a36-4441-8571-a4553063483e" providerId="ADAL" clId="{39778F5A-38A2-4475-B09F-A4F4FE7A429B}" dt="2024-09-26T18:21:54.985" v="885" actId="2696"/>
        <pc:sldMkLst>
          <pc:docMk/>
          <pc:sldMk cId="0" sldId="283"/>
        </pc:sldMkLst>
        <pc:spChg chg="mod">
          <ac:chgData name="Charissa Lewis" userId="f4cec6c0-5a36-4441-8571-a4553063483e" providerId="ADAL" clId="{39778F5A-38A2-4475-B09F-A4F4FE7A429B}" dt="2024-09-26T17:30:58.460" v="6"/>
          <ac:spMkLst>
            <pc:docMk/>
            <pc:sldMk cId="0" sldId="283"/>
            <ac:spMk id="250" creationId="{00000000-0000-0000-0000-000000000000}"/>
          </ac:spMkLst>
        </pc:spChg>
        <pc:spChg chg="mod">
          <ac:chgData name="Charissa Lewis" userId="f4cec6c0-5a36-4441-8571-a4553063483e" providerId="ADAL" clId="{39778F5A-38A2-4475-B09F-A4F4FE7A429B}" dt="2024-09-26T17:30:58.460" v="6"/>
          <ac:spMkLst>
            <pc:docMk/>
            <pc:sldMk cId="0" sldId="283"/>
            <ac:spMk id="251" creationId="{00000000-0000-0000-0000-000000000000}"/>
          </ac:spMkLst>
        </pc:spChg>
      </pc:sldChg>
      <pc:sldChg chg="add del">
        <pc:chgData name="Charissa Lewis" userId="f4cec6c0-5a36-4441-8571-a4553063483e" providerId="ADAL" clId="{39778F5A-38A2-4475-B09F-A4F4FE7A429B}" dt="2024-09-26T18:22:06.176" v="887"/>
        <pc:sldMkLst>
          <pc:docMk/>
          <pc:sldMk cId="1445260906" sldId="283"/>
        </pc:sldMkLst>
      </pc:sldChg>
      <pc:sldChg chg="modSp del">
        <pc:chgData name="Charissa Lewis" userId="f4cec6c0-5a36-4441-8571-a4553063483e" providerId="ADAL" clId="{39778F5A-38A2-4475-B09F-A4F4FE7A429B}" dt="2024-09-26T18:22:27.252" v="907" actId="2696"/>
        <pc:sldMkLst>
          <pc:docMk/>
          <pc:sldMk cId="0" sldId="284"/>
        </pc:sldMkLst>
        <pc:spChg chg="mod">
          <ac:chgData name="Charissa Lewis" userId="f4cec6c0-5a36-4441-8571-a4553063483e" providerId="ADAL" clId="{39778F5A-38A2-4475-B09F-A4F4FE7A429B}" dt="2024-09-26T17:30:58.460" v="6"/>
          <ac:spMkLst>
            <pc:docMk/>
            <pc:sldMk cId="0" sldId="284"/>
            <ac:spMk id="256" creationId="{00000000-0000-0000-0000-000000000000}"/>
          </ac:spMkLst>
        </pc:spChg>
      </pc:sldChg>
      <pc:sldChg chg="modSp del modNotes">
        <pc:chgData name="Charissa Lewis" userId="f4cec6c0-5a36-4441-8571-a4553063483e" providerId="ADAL" clId="{39778F5A-38A2-4475-B09F-A4F4FE7A429B}" dt="2024-09-26T18:25:09.606" v="939" actId="2696"/>
        <pc:sldMkLst>
          <pc:docMk/>
          <pc:sldMk cId="0" sldId="285"/>
        </pc:sldMkLst>
        <pc:spChg chg="mod">
          <ac:chgData name="Charissa Lewis" userId="f4cec6c0-5a36-4441-8571-a4553063483e" providerId="ADAL" clId="{39778F5A-38A2-4475-B09F-A4F4FE7A429B}" dt="2024-09-26T17:30:58.460" v="6"/>
          <ac:spMkLst>
            <pc:docMk/>
            <pc:sldMk cId="0" sldId="285"/>
            <ac:spMk id="262" creationId="{00000000-0000-0000-0000-000000000000}"/>
          </ac:spMkLst>
        </pc:spChg>
        <pc:spChg chg="mod">
          <ac:chgData name="Charissa Lewis" userId="f4cec6c0-5a36-4441-8571-a4553063483e" providerId="ADAL" clId="{39778F5A-38A2-4475-B09F-A4F4FE7A429B}" dt="2024-09-26T17:30:58.460" v="6"/>
          <ac:spMkLst>
            <pc:docMk/>
            <pc:sldMk cId="0" sldId="285"/>
            <ac:spMk id="263" creationId="{00000000-0000-0000-0000-000000000000}"/>
          </ac:spMkLst>
        </pc:spChg>
      </pc:sldChg>
      <pc:sldChg chg="modSp del modNotes">
        <pc:chgData name="Charissa Lewis" userId="f4cec6c0-5a36-4441-8571-a4553063483e" providerId="ADAL" clId="{39778F5A-38A2-4475-B09F-A4F4FE7A429B}" dt="2024-09-26T18:25:35.730" v="978" actId="2696"/>
        <pc:sldMkLst>
          <pc:docMk/>
          <pc:sldMk cId="0" sldId="286"/>
        </pc:sldMkLst>
        <pc:spChg chg="mod">
          <ac:chgData name="Charissa Lewis" userId="f4cec6c0-5a36-4441-8571-a4553063483e" providerId="ADAL" clId="{39778F5A-38A2-4475-B09F-A4F4FE7A429B}" dt="2024-09-26T17:30:58.460" v="6"/>
          <ac:spMkLst>
            <pc:docMk/>
            <pc:sldMk cId="0" sldId="286"/>
            <ac:spMk id="268" creationId="{00000000-0000-0000-0000-000000000000}"/>
          </ac:spMkLst>
        </pc:spChg>
        <pc:spChg chg="mod">
          <ac:chgData name="Charissa Lewis" userId="f4cec6c0-5a36-4441-8571-a4553063483e" providerId="ADAL" clId="{39778F5A-38A2-4475-B09F-A4F4FE7A429B}" dt="2024-09-26T17:30:58.460" v="6"/>
          <ac:spMkLst>
            <pc:docMk/>
            <pc:sldMk cId="0" sldId="286"/>
            <ac:spMk id="269" creationId="{00000000-0000-0000-0000-000000000000}"/>
          </ac:spMkLst>
        </pc:spChg>
      </pc:sldChg>
      <pc:sldChg chg="modSp del modNotes">
        <pc:chgData name="Charissa Lewis" userId="f4cec6c0-5a36-4441-8571-a4553063483e" providerId="ADAL" clId="{39778F5A-38A2-4475-B09F-A4F4FE7A429B}" dt="2024-09-26T18:26:03.693" v="997" actId="2696"/>
        <pc:sldMkLst>
          <pc:docMk/>
          <pc:sldMk cId="0" sldId="287"/>
        </pc:sldMkLst>
        <pc:spChg chg="mod">
          <ac:chgData name="Charissa Lewis" userId="f4cec6c0-5a36-4441-8571-a4553063483e" providerId="ADAL" clId="{39778F5A-38A2-4475-B09F-A4F4FE7A429B}" dt="2024-09-26T17:30:58.460" v="6"/>
          <ac:spMkLst>
            <pc:docMk/>
            <pc:sldMk cId="0" sldId="287"/>
            <ac:spMk id="274" creationId="{00000000-0000-0000-0000-000000000000}"/>
          </ac:spMkLst>
        </pc:spChg>
        <pc:spChg chg="mod">
          <ac:chgData name="Charissa Lewis" userId="f4cec6c0-5a36-4441-8571-a4553063483e" providerId="ADAL" clId="{39778F5A-38A2-4475-B09F-A4F4FE7A429B}" dt="2024-09-26T17:30:58.460" v="6"/>
          <ac:spMkLst>
            <pc:docMk/>
            <pc:sldMk cId="0" sldId="287"/>
            <ac:spMk id="275" creationId="{00000000-0000-0000-0000-000000000000}"/>
          </ac:spMkLst>
        </pc:spChg>
      </pc:sldChg>
      <pc:sldChg chg="modSp del modNotes">
        <pc:chgData name="Charissa Lewis" userId="f4cec6c0-5a36-4441-8571-a4553063483e" providerId="ADAL" clId="{39778F5A-38A2-4475-B09F-A4F4FE7A429B}" dt="2024-09-26T18:26:28.142" v="1031" actId="2696"/>
        <pc:sldMkLst>
          <pc:docMk/>
          <pc:sldMk cId="0" sldId="288"/>
        </pc:sldMkLst>
        <pc:spChg chg="mod">
          <ac:chgData name="Charissa Lewis" userId="f4cec6c0-5a36-4441-8571-a4553063483e" providerId="ADAL" clId="{39778F5A-38A2-4475-B09F-A4F4FE7A429B}" dt="2024-09-26T17:30:58.460" v="6"/>
          <ac:spMkLst>
            <pc:docMk/>
            <pc:sldMk cId="0" sldId="288"/>
            <ac:spMk id="281" creationId="{00000000-0000-0000-0000-000000000000}"/>
          </ac:spMkLst>
        </pc:spChg>
        <pc:spChg chg="mod">
          <ac:chgData name="Charissa Lewis" userId="f4cec6c0-5a36-4441-8571-a4553063483e" providerId="ADAL" clId="{39778F5A-38A2-4475-B09F-A4F4FE7A429B}" dt="2024-09-26T17:30:58.460" v="6"/>
          <ac:spMkLst>
            <pc:docMk/>
            <pc:sldMk cId="0" sldId="288"/>
            <ac:spMk id="282" creationId="{00000000-0000-0000-0000-000000000000}"/>
          </ac:spMkLst>
        </pc:spChg>
      </pc:sldChg>
      <pc:sldChg chg="modSp del modNotes">
        <pc:chgData name="Charissa Lewis" userId="f4cec6c0-5a36-4441-8571-a4553063483e" providerId="ADAL" clId="{39778F5A-38A2-4475-B09F-A4F4FE7A429B}" dt="2024-09-26T18:27:37.843" v="1061" actId="2696"/>
        <pc:sldMkLst>
          <pc:docMk/>
          <pc:sldMk cId="0" sldId="289"/>
        </pc:sldMkLst>
        <pc:spChg chg="mod">
          <ac:chgData name="Charissa Lewis" userId="f4cec6c0-5a36-4441-8571-a4553063483e" providerId="ADAL" clId="{39778F5A-38A2-4475-B09F-A4F4FE7A429B}" dt="2024-09-26T17:30:58.460" v="6"/>
          <ac:spMkLst>
            <pc:docMk/>
            <pc:sldMk cId="0" sldId="289"/>
            <ac:spMk id="287" creationId="{00000000-0000-0000-0000-000000000000}"/>
          </ac:spMkLst>
        </pc:spChg>
      </pc:sldChg>
      <pc:sldChg chg="modSp del">
        <pc:chgData name="Charissa Lewis" userId="f4cec6c0-5a36-4441-8571-a4553063483e" providerId="ADAL" clId="{39778F5A-38A2-4475-B09F-A4F4FE7A429B}" dt="2024-09-26T18:28:33.336" v="1091" actId="2696"/>
        <pc:sldMkLst>
          <pc:docMk/>
          <pc:sldMk cId="0" sldId="290"/>
        </pc:sldMkLst>
        <pc:spChg chg="mod">
          <ac:chgData name="Charissa Lewis" userId="f4cec6c0-5a36-4441-8571-a4553063483e" providerId="ADAL" clId="{39778F5A-38A2-4475-B09F-A4F4FE7A429B}" dt="2024-09-26T17:30:58.460" v="6"/>
          <ac:spMkLst>
            <pc:docMk/>
            <pc:sldMk cId="0" sldId="290"/>
            <ac:spMk id="294" creationId="{00000000-0000-0000-0000-000000000000}"/>
          </ac:spMkLst>
        </pc:spChg>
        <pc:spChg chg="mod">
          <ac:chgData name="Charissa Lewis" userId="f4cec6c0-5a36-4441-8571-a4553063483e" providerId="ADAL" clId="{39778F5A-38A2-4475-B09F-A4F4FE7A429B}" dt="2024-09-26T17:30:58.460" v="6"/>
          <ac:spMkLst>
            <pc:docMk/>
            <pc:sldMk cId="0" sldId="290"/>
            <ac:spMk id="295" creationId="{00000000-0000-0000-0000-000000000000}"/>
          </ac:spMkLst>
        </pc:spChg>
      </pc:sldChg>
      <pc:sldChg chg="modSp del modNotes">
        <pc:chgData name="Charissa Lewis" userId="f4cec6c0-5a36-4441-8571-a4553063483e" providerId="ADAL" clId="{39778F5A-38A2-4475-B09F-A4F4FE7A429B}" dt="2024-09-26T18:29:55.673" v="1119" actId="2696"/>
        <pc:sldMkLst>
          <pc:docMk/>
          <pc:sldMk cId="0" sldId="291"/>
        </pc:sldMkLst>
        <pc:spChg chg="mod">
          <ac:chgData name="Charissa Lewis" userId="f4cec6c0-5a36-4441-8571-a4553063483e" providerId="ADAL" clId="{39778F5A-38A2-4475-B09F-A4F4FE7A429B}" dt="2024-09-26T17:30:58.460" v="6"/>
          <ac:spMkLst>
            <pc:docMk/>
            <pc:sldMk cId="0" sldId="291"/>
            <ac:spMk id="301" creationId="{00000000-0000-0000-0000-000000000000}"/>
          </ac:spMkLst>
        </pc:spChg>
        <pc:spChg chg="mod">
          <ac:chgData name="Charissa Lewis" userId="f4cec6c0-5a36-4441-8571-a4553063483e" providerId="ADAL" clId="{39778F5A-38A2-4475-B09F-A4F4FE7A429B}" dt="2024-09-26T17:30:58.460" v="6"/>
          <ac:spMkLst>
            <pc:docMk/>
            <pc:sldMk cId="0" sldId="291"/>
            <ac:spMk id="302" creationId="{00000000-0000-0000-0000-000000000000}"/>
          </ac:spMkLst>
        </pc:spChg>
      </pc:sldChg>
      <pc:sldChg chg="addSp delSp modSp del mod modClrScheme chgLayout modNotes">
        <pc:chgData name="Charissa Lewis" userId="f4cec6c0-5a36-4441-8571-a4553063483e" providerId="ADAL" clId="{39778F5A-38A2-4475-B09F-A4F4FE7A429B}" dt="2024-09-26T18:31:06.564" v="1151" actId="2696"/>
        <pc:sldMkLst>
          <pc:docMk/>
          <pc:sldMk cId="0" sldId="292"/>
        </pc:sldMkLst>
        <pc:spChg chg="add del mod ord">
          <ac:chgData name="Charissa Lewis" userId="f4cec6c0-5a36-4441-8571-a4553063483e" providerId="ADAL" clId="{39778F5A-38A2-4475-B09F-A4F4FE7A429B}" dt="2024-09-26T18:30:47.270" v="1125" actId="700"/>
          <ac:spMkLst>
            <pc:docMk/>
            <pc:sldMk cId="0" sldId="292"/>
            <ac:spMk id="2" creationId="{82F9D960-0CFB-30BE-BA5F-3CB260EC4610}"/>
          </ac:spMkLst>
        </pc:spChg>
        <pc:spChg chg="add del mod ord">
          <ac:chgData name="Charissa Lewis" userId="f4cec6c0-5a36-4441-8571-a4553063483e" providerId="ADAL" clId="{39778F5A-38A2-4475-B09F-A4F4FE7A429B}" dt="2024-09-26T18:30:47.270" v="1125" actId="700"/>
          <ac:spMkLst>
            <pc:docMk/>
            <pc:sldMk cId="0" sldId="292"/>
            <ac:spMk id="3" creationId="{CD5DFB07-0B48-60EE-B3E8-43078CD9407D}"/>
          </ac:spMkLst>
        </pc:spChg>
        <pc:spChg chg="mod ord">
          <ac:chgData name="Charissa Lewis" userId="f4cec6c0-5a36-4441-8571-a4553063483e" providerId="ADAL" clId="{39778F5A-38A2-4475-B09F-A4F4FE7A429B}" dt="2024-09-26T18:30:47.270" v="1125" actId="700"/>
          <ac:spMkLst>
            <pc:docMk/>
            <pc:sldMk cId="0" sldId="292"/>
            <ac:spMk id="308" creationId="{00000000-0000-0000-0000-000000000000}"/>
          </ac:spMkLst>
        </pc:spChg>
        <pc:spChg chg="mod ord">
          <ac:chgData name="Charissa Lewis" userId="f4cec6c0-5a36-4441-8571-a4553063483e" providerId="ADAL" clId="{39778F5A-38A2-4475-B09F-A4F4FE7A429B}" dt="2024-09-26T18:30:47.270" v="1125" actId="700"/>
          <ac:spMkLst>
            <pc:docMk/>
            <pc:sldMk cId="0" sldId="292"/>
            <ac:spMk id="309" creationId="{00000000-0000-0000-0000-000000000000}"/>
          </ac:spMkLst>
        </pc:spChg>
      </pc:sldChg>
      <pc:sldChg chg="modSp del modNotes">
        <pc:chgData name="Charissa Lewis" userId="f4cec6c0-5a36-4441-8571-a4553063483e" providerId="ADAL" clId="{39778F5A-38A2-4475-B09F-A4F4FE7A429B}" dt="2024-09-26T18:31:28.808" v="1176" actId="2696"/>
        <pc:sldMkLst>
          <pc:docMk/>
          <pc:sldMk cId="0" sldId="293"/>
        </pc:sldMkLst>
        <pc:spChg chg="mod">
          <ac:chgData name="Charissa Lewis" userId="f4cec6c0-5a36-4441-8571-a4553063483e" providerId="ADAL" clId="{39778F5A-38A2-4475-B09F-A4F4FE7A429B}" dt="2024-09-26T17:30:58.460" v="6"/>
          <ac:spMkLst>
            <pc:docMk/>
            <pc:sldMk cId="0" sldId="293"/>
            <ac:spMk id="315" creationId="{00000000-0000-0000-0000-000000000000}"/>
          </ac:spMkLst>
        </pc:spChg>
        <pc:spChg chg="mod">
          <ac:chgData name="Charissa Lewis" userId="f4cec6c0-5a36-4441-8571-a4553063483e" providerId="ADAL" clId="{39778F5A-38A2-4475-B09F-A4F4FE7A429B}" dt="2024-09-26T17:30:58.460" v="6"/>
          <ac:spMkLst>
            <pc:docMk/>
            <pc:sldMk cId="0" sldId="293"/>
            <ac:spMk id="316" creationId="{00000000-0000-0000-0000-000000000000}"/>
          </ac:spMkLst>
        </pc:spChg>
      </pc:sldChg>
      <pc:sldChg chg="modSp del mod modNotes">
        <pc:chgData name="Charissa Lewis" userId="f4cec6c0-5a36-4441-8571-a4553063483e" providerId="ADAL" clId="{39778F5A-38A2-4475-B09F-A4F4FE7A429B}" dt="2024-09-26T18:33:01.010" v="1243" actId="2696"/>
        <pc:sldMkLst>
          <pc:docMk/>
          <pc:sldMk cId="0" sldId="294"/>
        </pc:sldMkLst>
        <pc:spChg chg="mod">
          <ac:chgData name="Charissa Lewis" userId="f4cec6c0-5a36-4441-8571-a4553063483e" providerId="ADAL" clId="{39778F5A-38A2-4475-B09F-A4F4FE7A429B}" dt="2024-09-26T17:30:58.460" v="6"/>
          <ac:spMkLst>
            <pc:docMk/>
            <pc:sldMk cId="0" sldId="294"/>
            <ac:spMk id="321" creationId="{00000000-0000-0000-0000-000000000000}"/>
          </ac:spMkLst>
        </pc:spChg>
        <pc:spChg chg="mod">
          <ac:chgData name="Charissa Lewis" userId="f4cec6c0-5a36-4441-8571-a4553063483e" providerId="ADAL" clId="{39778F5A-38A2-4475-B09F-A4F4FE7A429B}" dt="2024-09-26T17:30:58.672" v="10" actId="27636"/>
          <ac:spMkLst>
            <pc:docMk/>
            <pc:sldMk cId="0" sldId="294"/>
            <ac:spMk id="322" creationId="{00000000-0000-0000-0000-000000000000}"/>
          </ac:spMkLst>
        </pc:spChg>
      </pc:sldChg>
      <pc:sldChg chg="modSp del modNotes">
        <pc:chgData name="Charissa Lewis" userId="f4cec6c0-5a36-4441-8571-a4553063483e" providerId="ADAL" clId="{39778F5A-38A2-4475-B09F-A4F4FE7A429B}" dt="2024-09-26T18:33:33.204" v="1261" actId="2696"/>
        <pc:sldMkLst>
          <pc:docMk/>
          <pc:sldMk cId="0" sldId="295"/>
        </pc:sldMkLst>
        <pc:spChg chg="mod">
          <ac:chgData name="Charissa Lewis" userId="f4cec6c0-5a36-4441-8571-a4553063483e" providerId="ADAL" clId="{39778F5A-38A2-4475-B09F-A4F4FE7A429B}" dt="2024-09-26T17:30:58.460" v="6"/>
          <ac:spMkLst>
            <pc:docMk/>
            <pc:sldMk cId="0" sldId="295"/>
            <ac:spMk id="327" creationId="{00000000-0000-0000-0000-000000000000}"/>
          </ac:spMkLst>
        </pc:spChg>
        <pc:spChg chg="mod">
          <ac:chgData name="Charissa Lewis" userId="f4cec6c0-5a36-4441-8571-a4553063483e" providerId="ADAL" clId="{39778F5A-38A2-4475-B09F-A4F4FE7A429B}" dt="2024-09-26T17:30:58.460" v="6"/>
          <ac:spMkLst>
            <pc:docMk/>
            <pc:sldMk cId="0" sldId="295"/>
            <ac:spMk id="328" creationId="{00000000-0000-0000-0000-000000000000}"/>
          </ac:spMkLst>
        </pc:spChg>
      </pc:sldChg>
      <pc:sldChg chg="modSp del modNotes">
        <pc:chgData name="Charissa Lewis" userId="f4cec6c0-5a36-4441-8571-a4553063483e" providerId="ADAL" clId="{39778F5A-38A2-4475-B09F-A4F4FE7A429B}" dt="2024-09-26T18:33:51.479" v="1277" actId="2696"/>
        <pc:sldMkLst>
          <pc:docMk/>
          <pc:sldMk cId="0" sldId="296"/>
        </pc:sldMkLst>
        <pc:spChg chg="mod">
          <ac:chgData name="Charissa Lewis" userId="f4cec6c0-5a36-4441-8571-a4553063483e" providerId="ADAL" clId="{39778F5A-38A2-4475-B09F-A4F4FE7A429B}" dt="2024-09-26T17:30:58.460" v="6"/>
          <ac:spMkLst>
            <pc:docMk/>
            <pc:sldMk cId="0" sldId="296"/>
            <ac:spMk id="333" creationId="{00000000-0000-0000-0000-000000000000}"/>
          </ac:spMkLst>
        </pc:spChg>
        <pc:spChg chg="mod">
          <ac:chgData name="Charissa Lewis" userId="f4cec6c0-5a36-4441-8571-a4553063483e" providerId="ADAL" clId="{39778F5A-38A2-4475-B09F-A4F4FE7A429B}" dt="2024-09-26T17:30:58.460" v="6"/>
          <ac:spMkLst>
            <pc:docMk/>
            <pc:sldMk cId="0" sldId="296"/>
            <ac:spMk id="334" creationId="{00000000-0000-0000-0000-000000000000}"/>
          </ac:spMkLst>
        </pc:spChg>
      </pc:sldChg>
      <pc:sldChg chg="modSp del mod">
        <pc:chgData name="Charissa Lewis" userId="f4cec6c0-5a36-4441-8571-a4553063483e" providerId="ADAL" clId="{39778F5A-38A2-4475-B09F-A4F4FE7A429B}" dt="2024-09-26T18:34:30.310" v="1293" actId="2696"/>
        <pc:sldMkLst>
          <pc:docMk/>
          <pc:sldMk cId="0" sldId="297"/>
        </pc:sldMkLst>
        <pc:spChg chg="mod">
          <ac:chgData name="Charissa Lewis" userId="f4cec6c0-5a36-4441-8571-a4553063483e" providerId="ADAL" clId="{39778F5A-38A2-4475-B09F-A4F4FE7A429B}" dt="2024-09-26T17:30:58.460" v="6"/>
          <ac:spMkLst>
            <pc:docMk/>
            <pc:sldMk cId="0" sldId="297"/>
            <ac:spMk id="339" creationId="{00000000-0000-0000-0000-000000000000}"/>
          </ac:spMkLst>
        </pc:spChg>
        <pc:spChg chg="mod">
          <ac:chgData name="Charissa Lewis" userId="f4cec6c0-5a36-4441-8571-a4553063483e" providerId="ADAL" clId="{39778F5A-38A2-4475-B09F-A4F4FE7A429B}" dt="2024-09-26T17:30:58.679" v="11" actId="27636"/>
          <ac:spMkLst>
            <pc:docMk/>
            <pc:sldMk cId="0" sldId="297"/>
            <ac:spMk id="340" creationId="{00000000-0000-0000-0000-000000000000}"/>
          </ac:spMkLst>
        </pc:spChg>
      </pc:sldChg>
      <pc:sldChg chg="modSp del modNotes">
        <pc:chgData name="Charissa Lewis" userId="f4cec6c0-5a36-4441-8571-a4553063483e" providerId="ADAL" clId="{39778F5A-38A2-4475-B09F-A4F4FE7A429B}" dt="2024-09-26T18:35:07.177" v="1310" actId="2696"/>
        <pc:sldMkLst>
          <pc:docMk/>
          <pc:sldMk cId="0" sldId="298"/>
        </pc:sldMkLst>
        <pc:spChg chg="mod">
          <ac:chgData name="Charissa Lewis" userId="f4cec6c0-5a36-4441-8571-a4553063483e" providerId="ADAL" clId="{39778F5A-38A2-4475-B09F-A4F4FE7A429B}" dt="2024-09-26T17:30:58.460" v="6"/>
          <ac:spMkLst>
            <pc:docMk/>
            <pc:sldMk cId="0" sldId="298"/>
            <ac:spMk id="347" creationId="{00000000-0000-0000-0000-000000000000}"/>
          </ac:spMkLst>
        </pc:spChg>
      </pc:sldChg>
      <pc:sldChg chg="modSp del modNotes">
        <pc:chgData name="Charissa Lewis" userId="f4cec6c0-5a36-4441-8571-a4553063483e" providerId="ADAL" clId="{39778F5A-38A2-4475-B09F-A4F4FE7A429B}" dt="2024-09-26T18:35:59.789" v="1331" actId="2696"/>
        <pc:sldMkLst>
          <pc:docMk/>
          <pc:sldMk cId="0" sldId="299"/>
        </pc:sldMkLst>
        <pc:spChg chg="mod">
          <ac:chgData name="Charissa Lewis" userId="f4cec6c0-5a36-4441-8571-a4553063483e" providerId="ADAL" clId="{39778F5A-38A2-4475-B09F-A4F4FE7A429B}" dt="2024-09-26T17:30:58.460" v="6"/>
          <ac:spMkLst>
            <pc:docMk/>
            <pc:sldMk cId="0" sldId="299"/>
            <ac:spMk id="355" creationId="{00000000-0000-0000-0000-000000000000}"/>
          </ac:spMkLst>
        </pc:spChg>
      </pc:sldChg>
      <pc:sldChg chg="modSp del mod modNotes">
        <pc:chgData name="Charissa Lewis" userId="f4cec6c0-5a36-4441-8571-a4553063483e" providerId="ADAL" clId="{39778F5A-38A2-4475-B09F-A4F4FE7A429B}" dt="2024-09-26T18:36:39.506" v="1357" actId="2696"/>
        <pc:sldMkLst>
          <pc:docMk/>
          <pc:sldMk cId="0" sldId="300"/>
        </pc:sldMkLst>
        <pc:spChg chg="mod">
          <ac:chgData name="Charissa Lewis" userId="f4cec6c0-5a36-4441-8571-a4553063483e" providerId="ADAL" clId="{39778F5A-38A2-4475-B09F-A4F4FE7A429B}" dt="2024-09-26T17:30:58.460" v="6"/>
          <ac:spMkLst>
            <pc:docMk/>
            <pc:sldMk cId="0" sldId="300"/>
            <ac:spMk id="363" creationId="{00000000-0000-0000-0000-000000000000}"/>
          </ac:spMkLst>
        </pc:spChg>
        <pc:spChg chg="mod">
          <ac:chgData name="Charissa Lewis" userId="f4cec6c0-5a36-4441-8571-a4553063483e" providerId="ADAL" clId="{39778F5A-38A2-4475-B09F-A4F4FE7A429B}" dt="2024-09-26T17:30:58.683" v="12" actId="27636"/>
          <ac:spMkLst>
            <pc:docMk/>
            <pc:sldMk cId="0" sldId="300"/>
            <ac:spMk id="364" creationId="{00000000-0000-0000-0000-000000000000}"/>
          </ac:spMkLst>
        </pc:spChg>
      </pc:sldChg>
      <pc:sldChg chg="add del">
        <pc:chgData name="Charissa Lewis" userId="f4cec6c0-5a36-4441-8571-a4553063483e" providerId="ADAL" clId="{39778F5A-38A2-4475-B09F-A4F4FE7A429B}" dt="2024-09-26T18:36:56.444" v="1359"/>
        <pc:sldMkLst>
          <pc:docMk/>
          <pc:sldMk cId="4275451392" sldId="300"/>
        </pc:sldMkLst>
      </pc:sldChg>
      <pc:sldChg chg="modSp del modNotes">
        <pc:chgData name="Charissa Lewis" userId="f4cec6c0-5a36-4441-8571-a4553063483e" providerId="ADAL" clId="{39778F5A-38A2-4475-B09F-A4F4FE7A429B}" dt="2024-09-26T18:38:39.974" v="1396" actId="2696"/>
        <pc:sldMkLst>
          <pc:docMk/>
          <pc:sldMk cId="0" sldId="301"/>
        </pc:sldMkLst>
        <pc:spChg chg="mod">
          <ac:chgData name="Charissa Lewis" userId="f4cec6c0-5a36-4441-8571-a4553063483e" providerId="ADAL" clId="{39778F5A-38A2-4475-B09F-A4F4FE7A429B}" dt="2024-09-26T17:30:58.460" v="6"/>
          <ac:spMkLst>
            <pc:docMk/>
            <pc:sldMk cId="0" sldId="301"/>
            <ac:spMk id="369" creationId="{00000000-0000-0000-0000-000000000000}"/>
          </ac:spMkLst>
        </pc:spChg>
        <pc:spChg chg="mod">
          <ac:chgData name="Charissa Lewis" userId="f4cec6c0-5a36-4441-8571-a4553063483e" providerId="ADAL" clId="{39778F5A-38A2-4475-B09F-A4F4FE7A429B}" dt="2024-09-26T17:30:58.460" v="6"/>
          <ac:spMkLst>
            <pc:docMk/>
            <pc:sldMk cId="0" sldId="301"/>
            <ac:spMk id="370" creationId="{00000000-0000-0000-0000-000000000000}"/>
          </ac:spMkLst>
        </pc:spChg>
      </pc:sldChg>
      <pc:sldChg chg="modSp del modNotes">
        <pc:chgData name="Charissa Lewis" userId="f4cec6c0-5a36-4441-8571-a4553063483e" providerId="ADAL" clId="{39778F5A-38A2-4475-B09F-A4F4FE7A429B}" dt="2024-09-26T18:38:59.081" v="1421" actId="2696"/>
        <pc:sldMkLst>
          <pc:docMk/>
          <pc:sldMk cId="0" sldId="302"/>
        </pc:sldMkLst>
        <pc:spChg chg="mod">
          <ac:chgData name="Charissa Lewis" userId="f4cec6c0-5a36-4441-8571-a4553063483e" providerId="ADAL" clId="{39778F5A-38A2-4475-B09F-A4F4FE7A429B}" dt="2024-09-26T17:30:58.460" v="6"/>
          <ac:spMkLst>
            <pc:docMk/>
            <pc:sldMk cId="0" sldId="302"/>
            <ac:spMk id="376" creationId="{00000000-0000-0000-0000-000000000000}"/>
          </ac:spMkLst>
        </pc:spChg>
        <pc:spChg chg="mod">
          <ac:chgData name="Charissa Lewis" userId="f4cec6c0-5a36-4441-8571-a4553063483e" providerId="ADAL" clId="{39778F5A-38A2-4475-B09F-A4F4FE7A429B}" dt="2024-09-26T17:30:58.460" v="6"/>
          <ac:spMkLst>
            <pc:docMk/>
            <pc:sldMk cId="0" sldId="302"/>
            <ac:spMk id="377" creationId="{00000000-0000-0000-0000-000000000000}"/>
          </ac:spMkLst>
        </pc:spChg>
      </pc:sldChg>
      <pc:sldChg chg="modSp del modNotes">
        <pc:chgData name="Charissa Lewis" userId="f4cec6c0-5a36-4441-8571-a4553063483e" providerId="ADAL" clId="{39778F5A-38A2-4475-B09F-A4F4FE7A429B}" dt="2024-09-26T18:39:43.606" v="1456" actId="2696"/>
        <pc:sldMkLst>
          <pc:docMk/>
          <pc:sldMk cId="0" sldId="303"/>
        </pc:sldMkLst>
        <pc:spChg chg="mod">
          <ac:chgData name="Charissa Lewis" userId="f4cec6c0-5a36-4441-8571-a4553063483e" providerId="ADAL" clId="{39778F5A-38A2-4475-B09F-A4F4FE7A429B}" dt="2024-09-26T17:30:58.460" v="6"/>
          <ac:spMkLst>
            <pc:docMk/>
            <pc:sldMk cId="0" sldId="303"/>
            <ac:spMk id="382" creationId="{00000000-0000-0000-0000-000000000000}"/>
          </ac:spMkLst>
        </pc:spChg>
      </pc:sldChg>
      <pc:sldChg chg="modSp del modNotes">
        <pc:chgData name="Charissa Lewis" userId="f4cec6c0-5a36-4441-8571-a4553063483e" providerId="ADAL" clId="{39778F5A-38A2-4475-B09F-A4F4FE7A429B}" dt="2024-09-26T18:41:06.697" v="1492" actId="2696"/>
        <pc:sldMkLst>
          <pc:docMk/>
          <pc:sldMk cId="0" sldId="304"/>
        </pc:sldMkLst>
        <pc:spChg chg="mod">
          <ac:chgData name="Charissa Lewis" userId="f4cec6c0-5a36-4441-8571-a4553063483e" providerId="ADAL" clId="{39778F5A-38A2-4475-B09F-A4F4FE7A429B}" dt="2024-09-26T17:30:58.460" v="6"/>
          <ac:spMkLst>
            <pc:docMk/>
            <pc:sldMk cId="0" sldId="304"/>
            <ac:spMk id="390" creationId="{00000000-0000-0000-0000-000000000000}"/>
          </ac:spMkLst>
        </pc:spChg>
        <pc:spChg chg="mod">
          <ac:chgData name="Charissa Lewis" userId="f4cec6c0-5a36-4441-8571-a4553063483e" providerId="ADAL" clId="{39778F5A-38A2-4475-B09F-A4F4FE7A429B}" dt="2024-09-26T17:30:58.460" v="6"/>
          <ac:spMkLst>
            <pc:docMk/>
            <pc:sldMk cId="0" sldId="304"/>
            <ac:spMk id="391" creationId="{00000000-0000-0000-0000-000000000000}"/>
          </ac:spMkLst>
        </pc:spChg>
      </pc:sldChg>
      <pc:sldChg chg="modSp del modNotes">
        <pc:chgData name="Charissa Lewis" userId="f4cec6c0-5a36-4441-8571-a4553063483e" providerId="ADAL" clId="{39778F5A-38A2-4475-B09F-A4F4FE7A429B}" dt="2024-09-26T18:41:38.411" v="1525" actId="2696"/>
        <pc:sldMkLst>
          <pc:docMk/>
          <pc:sldMk cId="0" sldId="305"/>
        </pc:sldMkLst>
        <pc:spChg chg="mod">
          <ac:chgData name="Charissa Lewis" userId="f4cec6c0-5a36-4441-8571-a4553063483e" providerId="ADAL" clId="{39778F5A-38A2-4475-B09F-A4F4FE7A429B}" dt="2024-09-26T17:30:58.460" v="6"/>
          <ac:spMkLst>
            <pc:docMk/>
            <pc:sldMk cId="0" sldId="305"/>
            <ac:spMk id="397" creationId="{00000000-0000-0000-0000-000000000000}"/>
          </ac:spMkLst>
        </pc:spChg>
        <pc:spChg chg="mod">
          <ac:chgData name="Charissa Lewis" userId="f4cec6c0-5a36-4441-8571-a4553063483e" providerId="ADAL" clId="{39778F5A-38A2-4475-B09F-A4F4FE7A429B}" dt="2024-09-26T17:30:58.460" v="6"/>
          <ac:spMkLst>
            <pc:docMk/>
            <pc:sldMk cId="0" sldId="305"/>
            <ac:spMk id="398" creationId="{00000000-0000-0000-0000-000000000000}"/>
          </ac:spMkLst>
        </pc:spChg>
      </pc:sldChg>
      <pc:sldChg chg="modSp del modNotes">
        <pc:chgData name="Charissa Lewis" userId="f4cec6c0-5a36-4441-8571-a4553063483e" providerId="ADAL" clId="{39778F5A-38A2-4475-B09F-A4F4FE7A429B}" dt="2024-09-26T18:42:32.628" v="1560" actId="2696"/>
        <pc:sldMkLst>
          <pc:docMk/>
          <pc:sldMk cId="0" sldId="306"/>
        </pc:sldMkLst>
        <pc:spChg chg="mod">
          <ac:chgData name="Charissa Lewis" userId="f4cec6c0-5a36-4441-8571-a4553063483e" providerId="ADAL" clId="{39778F5A-38A2-4475-B09F-A4F4FE7A429B}" dt="2024-09-26T17:30:58.460" v="6"/>
          <ac:spMkLst>
            <pc:docMk/>
            <pc:sldMk cId="0" sldId="306"/>
            <ac:spMk id="403" creationId="{00000000-0000-0000-0000-000000000000}"/>
          </ac:spMkLst>
        </pc:spChg>
        <pc:spChg chg="mod">
          <ac:chgData name="Charissa Lewis" userId="f4cec6c0-5a36-4441-8571-a4553063483e" providerId="ADAL" clId="{39778F5A-38A2-4475-B09F-A4F4FE7A429B}" dt="2024-09-26T17:30:58.460" v="6"/>
          <ac:spMkLst>
            <pc:docMk/>
            <pc:sldMk cId="0" sldId="306"/>
            <ac:spMk id="404" creationId="{00000000-0000-0000-0000-000000000000}"/>
          </ac:spMkLst>
        </pc:spChg>
      </pc:sldChg>
      <pc:sldChg chg="modSp del mod">
        <pc:chgData name="Charissa Lewis" userId="f4cec6c0-5a36-4441-8571-a4553063483e" providerId="ADAL" clId="{39778F5A-38A2-4475-B09F-A4F4FE7A429B}" dt="2024-09-26T18:44:00.964" v="1593" actId="2696"/>
        <pc:sldMkLst>
          <pc:docMk/>
          <pc:sldMk cId="0" sldId="307"/>
        </pc:sldMkLst>
        <pc:spChg chg="mod">
          <ac:chgData name="Charissa Lewis" userId="f4cec6c0-5a36-4441-8571-a4553063483e" providerId="ADAL" clId="{39778F5A-38A2-4475-B09F-A4F4FE7A429B}" dt="2024-09-26T17:30:58.460" v="6"/>
          <ac:spMkLst>
            <pc:docMk/>
            <pc:sldMk cId="0" sldId="307"/>
            <ac:spMk id="409" creationId="{00000000-0000-0000-0000-000000000000}"/>
          </ac:spMkLst>
        </pc:spChg>
        <pc:spChg chg="mod">
          <ac:chgData name="Charissa Lewis" userId="f4cec6c0-5a36-4441-8571-a4553063483e" providerId="ADAL" clId="{39778F5A-38A2-4475-B09F-A4F4FE7A429B}" dt="2024-09-26T17:30:58.705" v="13" actId="27636"/>
          <ac:spMkLst>
            <pc:docMk/>
            <pc:sldMk cId="0" sldId="307"/>
            <ac:spMk id="410" creationId="{00000000-0000-0000-0000-000000000000}"/>
          </ac:spMkLst>
        </pc:spChg>
      </pc:sldChg>
      <pc:sldChg chg="addSp modSp new mod">
        <pc:chgData name="Charissa Lewis" userId="f4cec6c0-5a36-4441-8571-a4553063483e" providerId="ADAL" clId="{39778F5A-38A2-4475-B09F-A4F4FE7A429B}" dt="2024-09-26T18:44:36.872" v="1595" actId="255"/>
        <pc:sldMkLst>
          <pc:docMk/>
          <pc:sldMk cId="625387780" sldId="308"/>
        </pc:sldMkLst>
        <pc:spChg chg="add mod">
          <ac:chgData name="Charissa Lewis" userId="f4cec6c0-5a36-4441-8571-a4553063483e" providerId="ADAL" clId="{39778F5A-38A2-4475-B09F-A4F4FE7A429B}" dt="2024-09-26T18:44:36.872" v="1595" actId="255"/>
          <ac:spMkLst>
            <pc:docMk/>
            <pc:sldMk cId="625387780" sldId="308"/>
            <ac:spMk id="2" creationId="{DCE83694-880B-4899-D375-8B804E8F40DF}"/>
          </ac:spMkLst>
        </pc:spChg>
      </pc:sldChg>
      <pc:sldChg chg="addSp delSp modSp new mod">
        <pc:chgData name="Charissa Lewis" userId="f4cec6c0-5a36-4441-8571-a4553063483e" providerId="ADAL" clId="{39778F5A-38A2-4475-B09F-A4F4FE7A429B}" dt="2024-09-26T17:38:25.956" v="31"/>
        <pc:sldMkLst>
          <pc:docMk/>
          <pc:sldMk cId="2719617143" sldId="309"/>
        </pc:sldMkLst>
        <pc:spChg chg="del">
          <ac:chgData name="Charissa Lewis" userId="f4cec6c0-5a36-4441-8571-a4553063483e" providerId="ADAL" clId="{39778F5A-38A2-4475-B09F-A4F4FE7A429B}" dt="2024-09-26T17:37:30.619" v="23" actId="21"/>
          <ac:spMkLst>
            <pc:docMk/>
            <pc:sldMk cId="2719617143" sldId="309"/>
            <ac:spMk id="2" creationId="{24368ECC-8A38-8922-24F1-D3C829A040EF}"/>
          </ac:spMkLst>
        </pc:spChg>
        <pc:spChg chg="del">
          <ac:chgData name="Charissa Lewis" userId="f4cec6c0-5a36-4441-8571-a4553063483e" providerId="ADAL" clId="{39778F5A-38A2-4475-B09F-A4F4FE7A429B}" dt="2024-09-26T17:37:28.793" v="22" actId="21"/>
          <ac:spMkLst>
            <pc:docMk/>
            <pc:sldMk cId="2719617143" sldId="309"/>
            <ac:spMk id="3" creationId="{5E958C75-8517-6F23-EB84-9A61933EEC76}"/>
          </ac:spMkLst>
        </pc:spChg>
        <pc:spChg chg="del">
          <ac:chgData name="Charissa Lewis" userId="f4cec6c0-5a36-4441-8571-a4553063483e" providerId="ADAL" clId="{39778F5A-38A2-4475-B09F-A4F4FE7A429B}" dt="2024-09-26T17:37:32.574" v="24" actId="21"/>
          <ac:spMkLst>
            <pc:docMk/>
            <pc:sldMk cId="2719617143" sldId="309"/>
            <ac:spMk id="4" creationId="{917A3879-0381-D2FD-78B6-DC3C43E48447}"/>
          </ac:spMkLst>
        </pc:spChg>
        <pc:spChg chg="del">
          <ac:chgData name="Charissa Lewis" userId="f4cec6c0-5a36-4441-8571-a4553063483e" providerId="ADAL" clId="{39778F5A-38A2-4475-B09F-A4F4FE7A429B}" dt="2024-09-26T17:37:35.355" v="25" actId="21"/>
          <ac:spMkLst>
            <pc:docMk/>
            <pc:sldMk cId="2719617143" sldId="309"/>
            <ac:spMk id="5" creationId="{4D3A311D-C836-9CC5-71A5-3D2E903B405D}"/>
          </ac:spMkLst>
        </pc:spChg>
        <pc:spChg chg="add del mod">
          <ac:chgData name="Charissa Lewis" userId="f4cec6c0-5a36-4441-8571-a4553063483e" providerId="ADAL" clId="{39778F5A-38A2-4475-B09F-A4F4FE7A429B}" dt="2024-09-26T17:37:44.904" v="27" actId="21"/>
          <ac:spMkLst>
            <pc:docMk/>
            <pc:sldMk cId="2719617143" sldId="309"/>
            <ac:spMk id="6" creationId="{4D3A311D-C836-9CC5-71A5-3D2E903B405D}"/>
          </ac:spMkLst>
        </pc:spChg>
        <pc:spChg chg="add mod">
          <ac:chgData name="Charissa Lewis" userId="f4cec6c0-5a36-4441-8571-a4553063483e" providerId="ADAL" clId="{39778F5A-38A2-4475-B09F-A4F4FE7A429B}" dt="2024-09-26T17:37:54.116" v="29" actId="14100"/>
          <ac:spMkLst>
            <pc:docMk/>
            <pc:sldMk cId="2719617143" sldId="309"/>
            <ac:spMk id="7" creationId="{6AC5FAFC-87EE-0DC8-4C8C-7A218DCF96BD}"/>
          </ac:spMkLst>
        </pc:spChg>
        <pc:spChg chg="add mod">
          <ac:chgData name="Charissa Lewis" userId="f4cec6c0-5a36-4441-8571-a4553063483e" providerId="ADAL" clId="{39778F5A-38A2-4475-B09F-A4F4FE7A429B}" dt="2024-09-26T17:38:03.518" v="30"/>
          <ac:spMkLst>
            <pc:docMk/>
            <pc:sldMk cId="2719617143" sldId="309"/>
            <ac:spMk id="9" creationId="{2654A771-B96A-F691-471C-CE40BCA33D09}"/>
          </ac:spMkLst>
        </pc:spChg>
        <pc:spChg chg="add mod">
          <ac:chgData name="Charissa Lewis" userId="f4cec6c0-5a36-4441-8571-a4553063483e" providerId="ADAL" clId="{39778F5A-38A2-4475-B09F-A4F4FE7A429B}" dt="2024-09-26T17:38:03.518" v="30"/>
          <ac:spMkLst>
            <pc:docMk/>
            <pc:sldMk cId="2719617143" sldId="309"/>
            <ac:spMk id="11" creationId="{2555B3FE-AE30-9DE9-38A1-D23275E9A0D1}"/>
          </ac:spMkLst>
        </pc:spChg>
        <pc:spChg chg="add mod">
          <ac:chgData name="Charissa Lewis" userId="f4cec6c0-5a36-4441-8571-a4553063483e" providerId="ADAL" clId="{39778F5A-38A2-4475-B09F-A4F4FE7A429B}" dt="2024-09-26T17:38:25.956" v="31"/>
          <ac:spMkLst>
            <pc:docMk/>
            <pc:sldMk cId="2719617143" sldId="309"/>
            <ac:spMk id="12" creationId="{5B9955C5-4A5E-1B35-4E7E-B750F722ACFF}"/>
          </ac:spMkLst>
        </pc:spChg>
        <pc:picChg chg="add mod">
          <ac:chgData name="Charissa Lewis" userId="f4cec6c0-5a36-4441-8571-a4553063483e" providerId="ADAL" clId="{39778F5A-38A2-4475-B09F-A4F4FE7A429B}" dt="2024-09-26T17:38:03.518" v="30"/>
          <ac:picMkLst>
            <pc:docMk/>
            <pc:sldMk cId="2719617143" sldId="309"/>
            <ac:picMk id="8" creationId="{A2C50B27-D3A8-BE11-8ADF-E87E3AA0D222}"/>
          </ac:picMkLst>
        </pc:picChg>
        <pc:picChg chg="add mod">
          <ac:chgData name="Charissa Lewis" userId="f4cec6c0-5a36-4441-8571-a4553063483e" providerId="ADAL" clId="{39778F5A-38A2-4475-B09F-A4F4FE7A429B}" dt="2024-09-26T17:38:03.518" v="30"/>
          <ac:picMkLst>
            <pc:docMk/>
            <pc:sldMk cId="2719617143" sldId="309"/>
            <ac:picMk id="10" creationId="{913B2941-F5B9-21D0-33BB-4823B45BBD5B}"/>
          </ac:picMkLst>
        </pc:picChg>
      </pc:sldChg>
      <pc:sldChg chg="new del">
        <pc:chgData name="Charissa Lewis" userId="f4cec6c0-5a36-4441-8571-a4553063483e" providerId="ADAL" clId="{39778F5A-38A2-4475-B09F-A4F4FE7A429B}" dt="2024-09-26T17:38:36.707" v="33" actId="680"/>
        <pc:sldMkLst>
          <pc:docMk/>
          <pc:sldMk cId="423755945" sldId="310"/>
        </pc:sldMkLst>
      </pc:sldChg>
      <pc:sldChg chg="new del">
        <pc:chgData name="Charissa Lewis" userId="f4cec6c0-5a36-4441-8571-a4553063483e" providerId="ADAL" clId="{39778F5A-38A2-4475-B09F-A4F4FE7A429B}" dt="2024-09-26T17:39:00.556" v="36" actId="2696"/>
        <pc:sldMkLst>
          <pc:docMk/>
          <pc:sldMk cId="1348774391" sldId="310"/>
        </pc:sldMkLst>
      </pc:sldChg>
      <pc:sldChg chg="addSp delSp modSp add mod">
        <pc:chgData name="Charissa Lewis" userId="f4cec6c0-5a36-4441-8571-a4553063483e" providerId="ADAL" clId="{39778F5A-38A2-4475-B09F-A4F4FE7A429B}" dt="2024-09-26T17:42:05.777" v="59" actId="1076"/>
        <pc:sldMkLst>
          <pc:docMk/>
          <pc:sldMk cId="2836235208" sldId="310"/>
        </pc:sldMkLst>
        <pc:spChg chg="add del mod">
          <ac:chgData name="Charissa Lewis" userId="f4cec6c0-5a36-4441-8571-a4553063483e" providerId="ADAL" clId="{39778F5A-38A2-4475-B09F-A4F4FE7A429B}" dt="2024-09-26T17:41:49.657" v="54" actId="21"/>
          <ac:spMkLst>
            <pc:docMk/>
            <pc:sldMk cId="2836235208" sldId="310"/>
            <ac:spMk id="2" creationId="{388307D0-D246-D4E4-4448-655ADFF4BE26}"/>
          </ac:spMkLst>
        </pc:spChg>
        <pc:spChg chg="add mod">
          <ac:chgData name="Charissa Lewis" userId="f4cec6c0-5a36-4441-8571-a4553063483e" providerId="ADAL" clId="{39778F5A-38A2-4475-B09F-A4F4FE7A429B}" dt="2024-09-26T17:42:05.777" v="59" actId="1076"/>
          <ac:spMkLst>
            <pc:docMk/>
            <pc:sldMk cId="2836235208" sldId="310"/>
            <ac:spMk id="3" creationId="{C703B116-0CFB-7CCE-F6FE-96E1E019EB27}"/>
          </ac:spMkLst>
        </pc:spChg>
        <pc:spChg chg="add mod">
          <ac:chgData name="Charissa Lewis" userId="f4cec6c0-5a36-4441-8571-a4553063483e" providerId="ADAL" clId="{39778F5A-38A2-4475-B09F-A4F4FE7A429B}" dt="2024-09-26T17:41:38.111" v="53"/>
          <ac:spMkLst>
            <pc:docMk/>
            <pc:sldMk cId="2836235208" sldId="310"/>
            <ac:spMk id="5" creationId="{D48BD2DD-2CEA-62AA-CD44-4FDED1260FB9}"/>
          </ac:spMkLst>
        </pc:spChg>
        <pc:spChg chg="del">
          <ac:chgData name="Charissa Lewis" userId="f4cec6c0-5a36-4441-8571-a4553063483e" providerId="ADAL" clId="{39778F5A-38A2-4475-B09F-A4F4FE7A429B}" dt="2024-09-26T17:40:47.775" v="39" actId="21"/>
          <ac:spMkLst>
            <pc:docMk/>
            <pc:sldMk cId="2836235208" sldId="310"/>
            <ac:spMk id="7" creationId="{6AC5FAFC-87EE-0DC8-4C8C-7A218DCF96BD}"/>
          </ac:spMkLst>
        </pc:spChg>
        <pc:spChg chg="del">
          <ac:chgData name="Charissa Lewis" userId="f4cec6c0-5a36-4441-8571-a4553063483e" providerId="ADAL" clId="{39778F5A-38A2-4475-B09F-A4F4FE7A429B}" dt="2024-09-26T17:40:52.941" v="42" actId="21"/>
          <ac:spMkLst>
            <pc:docMk/>
            <pc:sldMk cId="2836235208" sldId="310"/>
            <ac:spMk id="9" creationId="{2654A771-B96A-F691-471C-CE40BCA33D09}"/>
          </ac:spMkLst>
        </pc:spChg>
        <pc:spChg chg="del">
          <ac:chgData name="Charissa Lewis" userId="f4cec6c0-5a36-4441-8571-a4553063483e" providerId="ADAL" clId="{39778F5A-38A2-4475-B09F-A4F4FE7A429B}" dt="2024-09-26T17:40:56.055" v="43" actId="21"/>
          <ac:spMkLst>
            <pc:docMk/>
            <pc:sldMk cId="2836235208" sldId="310"/>
            <ac:spMk id="11" creationId="{2555B3FE-AE30-9DE9-38A1-D23275E9A0D1}"/>
          </ac:spMkLst>
        </pc:spChg>
        <pc:spChg chg="add mod">
          <ac:chgData name="Charissa Lewis" userId="f4cec6c0-5a36-4441-8571-a4553063483e" providerId="ADAL" clId="{39778F5A-38A2-4475-B09F-A4F4FE7A429B}" dt="2024-09-26T17:41:38.111" v="53"/>
          <ac:spMkLst>
            <pc:docMk/>
            <pc:sldMk cId="2836235208" sldId="310"/>
            <ac:spMk id="13" creationId="{3828EA42-27FE-4F4A-7625-31647F299A34}"/>
          </ac:spMkLst>
        </pc:spChg>
        <pc:picChg chg="add mod">
          <ac:chgData name="Charissa Lewis" userId="f4cec6c0-5a36-4441-8571-a4553063483e" providerId="ADAL" clId="{39778F5A-38A2-4475-B09F-A4F4FE7A429B}" dt="2024-09-26T17:41:38.111" v="53"/>
          <ac:picMkLst>
            <pc:docMk/>
            <pc:sldMk cId="2836235208" sldId="310"/>
            <ac:picMk id="4" creationId="{3A5677B8-B096-A5E3-B9C1-177FA312C5E9}"/>
          </ac:picMkLst>
        </pc:picChg>
        <pc:picChg chg="add mod">
          <ac:chgData name="Charissa Lewis" userId="f4cec6c0-5a36-4441-8571-a4553063483e" providerId="ADAL" clId="{39778F5A-38A2-4475-B09F-A4F4FE7A429B}" dt="2024-09-26T17:41:38.111" v="53"/>
          <ac:picMkLst>
            <pc:docMk/>
            <pc:sldMk cId="2836235208" sldId="310"/>
            <ac:picMk id="6" creationId="{300112A7-2476-A4D4-83D8-C29942A753BC}"/>
          </ac:picMkLst>
        </pc:picChg>
        <pc:picChg chg="del">
          <ac:chgData name="Charissa Lewis" userId="f4cec6c0-5a36-4441-8571-a4553063483e" providerId="ADAL" clId="{39778F5A-38A2-4475-B09F-A4F4FE7A429B}" dt="2024-09-26T17:40:49.356" v="40" actId="21"/>
          <ac:picMkLst>
            <pc:docMk/>
            <pc:sldMk cId="2836235208" sldId="310"/>
            <ac:picMk id="8" creationId="{A2C50B27-D3A8-BE11-8ADF-E87E3AA0D222}"/>
          </ac:picMkLst>
        </pc:picChg>
        <pc:picChg chg="del">
          <ac:chgData name="Charissa Lewis" userId="f4cec6c0-5a36-4441-8571-a4553063483e" providerId="ADAL" clId="{39778F5A-38A2-4475-B09F-A4F4FE7A429B}" dt="2024-09-26T17:40:50.890" v="41" actId="21"/>
          <ac:picMkLst>
            <pc:docMk/>
            <pc:sldMk cId="2836235208" sldId="310"/>
            <ac:picMk id="10" creationId="{913B2941-F5B9-21D0-33BB-4823B45BBD5B}"/>
          </ac:picMkLst>
        </pc:picChg>
      </pc:sldChg>
      <pc:sldChg chg="addSp delSp modSp add mod">
        <pc:chgData name="Charissa Lewis" userId="f4cec6c0-5a36-4441-8571-a4553063483e" providerId="ADAL" clId="{39778F5A-38A2-4475-B09F-A4F4FE7A429B}" dt="2024-09-26T17:49:16.094" v="132" actId="1076"/>
        <pc:sldMkLst>
          <pc:docMk/>
          <pc:sldMk cId="1999162315" sldId="311"/>
        </pc:sldMkLst>
        <pc:spChg chg="add del">
          <ac:chgData name="Charissa Lewis" userId="f4cec6c0-5a36-4441-8571-a4553063483e" providerId="ADAL" clId="{39778F5A-38A2-4475-B09F-A4F4FE7A429B}" dt="2024-09-26T17:48:46.679" v="126" actId="22"/>
          <ac:spMkLst>
            <pc:docMk/>
            <pc:sldMk cId="1999162315" sldId="311"/>
            <ac:spMk id="3" creationId="{F2A63DEE-27CA-A3C5-01E6-53DBC0FBD0C6}"/>
          </ac:spMkLst>
        </pc:spChg>
        <pc:spChg chg="add mod">
          <ac:chgData name="Charissa Lewis" userId="f4cec6c0-5a36-4441-8571-a4553063483e" providerId="ADAL" clId="{39778F5A-38A2-4475-B09F-A4F4FE7A429B}" dt="2024-09-26T17:49:16.094" v="132" actId="1076"/>
          <ac:spMkLst>
            <pc:docMk/>
            <pc:sldMk cId="1999162315" sldId="311"/>
            <ac:spMk id="4" creationId="{8EBE5F57-48D7-EA52-BEE0-EE48066959DB}"/>
          </ac:spMkLst>
        </pc:spChg>
        <pc:spChg chg="mod">
          <ac:chgData name="Charissa Lewis" userId="f4cec6c0-5a36-4441-8571-a4553063483e" providerId="ADAL" clId="{39778F5A-38A2-4475-B09F-A4F4FE7A429B}" dt="2024-09-26T17:47:55.728" v="122" actId="20577"/>
          <ac:spMkLst>
            <pc:docMk/>
            <pc:sldMk cId="1999162315" sldId="311"/>
            <ac:spMk id="12" creationId="{5B9955C5-4A5E-1B35-4E7E-B750F722ACFF}"/>
          </ac:spMkLst>
        </pc:spChg>
      </pc:sldChg>
      <pc:sldChg chg="addSp modSp add mod">
        <pc:chgData name="Charissa Lewis" userId="f4cec6c0-5a36-4441-8571-a4553063483e" providerId="ADAL" clId="{39778F5A-38A2-4475-B09F-A4F4FE7A429B}" dt="2024-09-26T17:47:04.550" v="92" actId="1076"/>
        <pc:sldMkLst>
          <pc:docMk/>
          <pc:sldMk cId="2466503436" sldId="312"/>
        </pc:sldMkLst>
        <pc:spChg chg="add mod">
          <ac:chgData name="Charissa Lewis" userId="f4cec6c0-5a36-4441-8571-a4553063483e" providerId="ADAL" clId="{39778F5A-38A2-4475-B09F-A4F4FE7A429B}" dt="2024-09-26T17:47:04.550" v="92" actId="1076"/>
          <ac:spMkLst>
            <pc:docMk/>
            <pc:sldMk cId="2466503436" sldId="312"/>
            <ac:spMk id="2" creationId="{4212A069-17B2-127D-DB58-D1DB20C58E48}"/>
          </ac:spMkLst>
        </pc:spChg>
        <pc:spChg chg="add mod">
          <ac:chgData name="Charissa Lewis" userId="f4cec6c0-5a36-4441-8571-a4553063483e" providerId="ADAL" clId="{39778F5A-38A2-4475-B09F-A4F4FE7A429B}" dt="2024-09-26T17:47:04.550" v="92" actId="1076"/>
          <ac:spMkLst>
            <pc:docMk/>
            <pc:sldMk cId="2466503436" sldId="312"/>
            <ac:spMk id="3" creationId="{450BF2CD-97AD-CC8C-09B5-5961EC987B36}"/>
          </ac:spMkLst>
        </pc:spChg>
        <pc:spChg chg="add mod">
          <ac:chgData name="Charissa Lewis" userId="f4cec6c0-5a36-4441-8571-a4553063483e" providerId="ADAL" clId="{39778F5A-38A2-4475-B09F-A4F4FE7A429B}" dt="2024-09-26T17:47:04.550" v="92" actId="1076"/>
          <ac:spMkLst>
            <pc:docMk/>
            <pc:sldMk cId="2466503436" sldId="312"/>
            <ac:spMk id="5" creationId="{D558C5B7-71BE-8C17-08FF-71975DF52031}"/>
          </ac:spMkLst>
        </pc:spChg>
        <pc:spChg chg="mod">
          <ac:chgData name="Charissa Lewis" userId="f4cec6c0-5a36-4441-8571-a4553063483e" providerId="ADAL" clId="{39778F5A-38A2-4475-B09F-A4F4FE7A429B}" dt="2024-09-26T17:46:50.702" v="89" actId="20577"/>
          <ac:spMkLst>
            <pc:docMk/>
            <pc:sldMk cId="2466503436" sldId="312"/>
            <ac:spMk id="12" creationId="{5B9955C5-4A5E-1B35-4E7E-B750F722ACFF}"/>
          </ac:spMkLst>
        </pc:spChg>
        <pc:picChg chg="add mod">
          <ac:chgData name="Charissa Lewis" userId="f4cec6c0-5a36-4441-8571-a4553063483e" providerId="ADAL" clId="{39778F5A-38A2-4475-B09F-A4F4FE7A429B}" dt="2024-09-26T17:47:04.550" v="92" actId="1076"/>
          <ac:picMkLst>
            <pc:docMk/>
            <pc:sldMk cId="2466503436" sldId="312"/>
            <ac:picMk id="4" creationId="{53C2D9D2-221E-7251-04F6-21E479BD52D4}"/>
          </ac:picMkLst>
        </pc:picChg>
      </pc:sldChg>
      <pc:sldChg chg="addSp modSp add">
        <pc:chgData name="Charissa Lewis" userId="f4cec6c0-5a36-4441-8571-a4553063483e" providerId="ADAL" clId="{39778F5A-38A2-4475-B09F-A4F4FE7A429B}" dt="2024-09-26T17:46:11.590" v="61"/>
        <pc:sldMkLst>
          <pc:docMk/>
          <pc:sldMk cId="3065824292" sldId="313"/>
        </pc:sldMkLst>
        <pc:spChg chg="add mod">
          <ac:chgData name="Charissa Lewis" userId="f4cec6c0-5a36-4441-8571-a4553063483e" providerId="ADAL" clId="{39778F5A-38A2-4475-B09F-A4F4FE7A429B}" dt="2024-09-26T17:46:11.590" v="61"/>
          <ac:spMkLst>
            <pc:docMk/>
            <pc:sldMk cId="3065824292" sldId="313"/>
            <ac:spMk id="2" creationId="{D3938093-1FED-B092-46E0-7B9DCD484603}"/>
          </ac:spMkLst>
        </pc:spChg>
        <pc:spChg chg="add mod">
          <ac:chgData name="Charissa Lewis" userId="f4cec6c0-5a36-4441-8571-a4553063483e" providerId="ADAL" clId="{39778F5A-38A2-4475-B09F-A4F4FE7A429B}" dt="2024-09-26T17:46:11.590" v="61"/>
          <ac:spMkLst>
            <pc:docMk/>
            <pc:sldMk cId="3065824292" sldId="313"/>
            <ac:spMk id="4" creationId="{36FE8965-ABBC-9DC8-9CDC-3313D385C717}"/>
          </ac:spMkLst>
        </pc:spChg>
        <pc:picChg chg="add mod">
          <ac:chgData name="Charissa Lewis" userId="f4cec6c0-5a36-4441-8571-a4553063483e" providerId="ADAL" clId="{39778F5A-38A2-4475-B09F-A4F4FE7A429B}" dt="2024-09-26T17:46:11.590" v="61"/>
          <ac:picMkLst>
            <pc:docMk/>
            <pc:sldMk cId="3065824292" sldId="313"/>
            <ac:picMk id="3" creationId="{BD8274E2-84D2-0A75-AE54-D9C106D3E972}"/>
          </ac:picMkLst>
        </pc:picChg>
      </pc:sldChg>
      <pc:sldChg chg="addSp modSp add mod ord">
        <pc:chgData name="Charissa Lewis" userId="f4cec6c0-5a36-4441-8571-a4553063483e" providerId="ADAL" clId="{39778F5A-38A2-4475-B09F-A4F4FE7A429B}" dt="2024-09-26T17:50:14.871" v="163"/>
        <pc:sldMkLst>
          <pc:docMk/>
          <pc:sldMk cId="2019095255" sldId="314"/>
        </pc:sldMkLst>
        <pc:spChg chg="add mod">
          <ac:chgData name="Charissa Lewis" userId="f4cec6c0-5a36-4441-8571-a4553063483e" providerId="ADAL" clId="{39778F5A-38A2-4475-B09F-A4F4FE7A429B}" dt="2024-09-26T17:50:14.871" v="163"/>
          <ac:spMkLst>
            <pc:docMk/>
            <pc:sldMk cId="2019095255" sldId="314"/>
            <ac:spMk id="2" creationId="{C41AA7B7-A48C-2645-F310-E77FED6B7296}"/>
          </ac:spMkLst>
        </pc:spChg>
        <pc:spChg chg="mod">
          <ac:chgData name="Charissa Lewis" userId="f4cec6c0-5a36-4441-8571-a4553063483e" providerId="ADAL" clId="{39778F5A-38A2-4475-B09F-A4F4FE7A429B}" dt="2024-09-26T17:50:07.470" v="162" actId="20577"/>
          <ac:spMkLst>
            <pc:docMk/>
            <pc:sldMk cId="2019095255" sldId="314"/>
            <ac:spMk id="12" creationId="{5B9955C5-4A5E-1B35-4E7E-B750F722ACFF}"/>
          </ac:spMkLst>
        </pc:spChg>
      </pc:sldChg>
      <pc:sldChg chg="addSp modSp add mod ord">
        <pc:chgData name="Charissa Lewis" userId="f4cec6c0-5a36-4441-8571-a4553063483e" providerId="ADAL" clId="{39778F5A-38A2-4475-B09F-A4F4FE7A429B}" dt="2024-09-26T17:52:22.631" v="209"/>
        <pc:sldMkLst>
          <pc:docMk/>
          <pc:sldMk cId="3262277704" sldId="315"/>
        </pc:sldMkLst>
        <pc:spChg chg="add mod">
          <ac:chgData name="Charissa Lewis" userId="f4cec6c0-5a36-4441-8571-a4553063483e" providerId="ADAL" clId="{39778F5A-38A2-4475-B09F-A4F4FE7A429B}" dt="2024-09-26T17:50:46.703" v="181"/>
          <ac:spMkLst>
            <pc:docMk/>
            <pc:sldMk cId="3262277704" sldId="315"/>
            <ac:spMk id="2" creationId="{ED061FB2-07C9-605E-53CA-37456AD279BF}"/>
          </ac:spMkLst>
        </pc:spChg>
        <pc:spChg chg="add mod">
          <ac:chgData name="Charissa Lewis" userId="f4cec6c0-5a36-4441-8571-a4553063483e" providerId="ADAL" clId="{39778F5A-38A2-4475-B09F-A4F4FE7A429B}" dt="2024-09-26T17:52:22.631" v="209"/>
          <ac:spMkLst>
            <pc:docMk/>
            <pc:sldMk cId="3262277704" sldId="315"/>
            <ac:spMk id="3" creationId="{226F2301-D0DF-3390-2FFD-870B405D74E2}"/>
          </ac:spMkLst>
        </pc:spChg>
        <pc:spChg chg="mod">
          <ac:chgData name="Charissa Lewis" userId="f4cec6c0-5a36-4441-8571-a4553063483e" providerId="ADAL" clId="{39778F5A-38A2-4475-B09F-A4F4FE7A429B}" dt="2024-09-26T17:50:35.623" v="179" actId="20577"/>
          <ac:spMkLst>
            <pc:docMk/>
            <pc:sldMk cId="3262277704" sldId="315"/>
            <ac:spMk id="12" creationId="{5B9955C5-4A5E-1B35-4E7E-B750F722ACFF}"/>
          </ac:spMkLst>
        </pc:spChg>
      </pc:sldChg>
      <pc:sldChg chg="addSp modSp add mod ord">
        <pc:chgData name="Charissa Lewis" userId="f4cec6c0-5a36-4441-8571-a4553063483e" providerId="ADAL" clId="{39778F5A-38A2-4475-B09F-A4F4FE7A429B}" dt="2024-09-26T17:54:08.077" v="297"/>
        <pc:sldMkLst>
          <pc:docMk/>
          <pc:sldMk cId="2778773938" sldId="316"/>
        </pc:sldMkLst>
        <pc:spChg chg="add mod">
          <ac:chgData name="Charissa Lewis" userId="f4cec6c0-5a36-4441-8571-a4553063483e" providerId="ADAL" clId="{39778F5A-38A2-4475-B09F-A4F4FE7A429B}" dt="2024-09-26T17:54:08.077" v="297"/>
          <ac:spMkLst>
            <pc:docMk/>
            <pc:sldMk cId="2778773938" sldId="316"/>
            <ac:spMk id="2" creationId="{2AC39820-C128-CBA4-7B55-0B352DF6A8B3}"/>
          </ac:spMkLst>
        </pc:spChg>
        <pc:spChg chg="mod">
          <ac:chgData name="Charissa Lewis" userId="f4cec6c0-5a36-4441-8571-a4553063483e" providerId="ADAL" clId="{39778F5A-38A2-4475-B09F-A4F4FE7A429B}" dt="2024-09-26T17:53:52.854" v="296" actId="20577"/>
          <ac:spMkLst>
            <pc:docMk/>
            <pc:sldMk cId="2778773938" sldId="316"/>
            <ac:spMk id="12" creationId="{5B9955C5-4A5E-1B35-4E7E-B750F722ACFF}"/>
          </ac:spMkLst>
        </pc:spChg>
      </pc:sldChg>
      <pc:sldChg chg="addSp modSp add mod ord">
        <pc:chgData name="Charissa Lewis" userId="f4cec6c0-5a36-4441-8571-a4553063483e" providerId="ADAL" clId="{39778F5A-38A2-4475-B09F-A4F4FE7A429B}" dt="2024-09-26T17:53:35.595" v="285" actId="27636"/>
        <pc:sldMkLst>
          <pc:docMk/>
          <pc:sldMk cId="1884492169" sldId="317"/>
        </pc:sldMkLst>
        <pc:spChg chg="add mod">
          <ac:chgData name="Charissa Lewis" userId="f4cec6c0-5a36-4441-8571-a4553063483e" providerId="ADAL" clId="{39778F5A-38A2-4475-B09F-A4F4FE7A429B}" dt="2024-09-26T17:53:35.595" v="285" actId="27636"/>
          <ac:spMkLst>
            <pc:docMk/>
            <pc:sldMk cId="1884492169" sldId="317"/>
            <ac:spMk id="2" creationId="{F25D5C6E-148E-32DF-E5E4-4108E8510920}"/>
          </ac:spMkLst>
        </pc:spChg>
        <pc:spChg chg="mod">
          <ac:chgData name="Charissa Lewis" userId="f4cec6c0-5a36-4441-8571-a4553063483e" providerId="ADAL" clId="{39778F5A-38A2-4475-B09F-A4F4FE7A429B}" dt="2024-09-26T17:53:10.791" v="280" actId="20577"/>
          <ac:spMkLst>
            <pc:docMk/>
            <pc:sldMk cId="1884492169" sldId="317"/>
            <ac:spMk id="12" creationId="{5B9955C5-4A5E-1B35-4E7E-B750F722ACFF}"/>
          </ac:spMkLst>
        </pc:spChg>
      </pc:sldChg>
      <pc:sldChg chg="addSp modSp add mod ord">
        <pc:chgData name="Charissa Lewis" userId="f4cec6c0-5a36-4441-8571-a4553063483e" providerId="ADAL" clId="{39778F5A-38A2-4475-B09F-A4F4FE7A429B}" dt="2024-09-26T17:52:46.469" v="242"/>
        <pc:sldMkLst>
          <pc:docMk/>
          <pc:sldMk cId="3150084510" sldId="318"/>
        </pc:sldMkLst>
        <pc:spChg chg="add mod">
          <ac:chgData name="Charissa Lewis" userId="f4cec6c0-5a36-4441-8571-a4553063483e" providerId="ADAL" clId="{39778F5A-38A2-4475-B09F-A4F4FE7A429B}" dt="2024-09-26T17:52:46.469" v="242"/>
          <ac:spMkLst>
            <pc:docMk/>
            <pc:sldMk cId="3150084510" sldId="318"/>
            <ac:spMk id="2" creationId="{2D5F065B-907B-413F-9AD8-27D8F8F1DCCE}"/>
          </ac:spMkLst>
        </pc:spChg>
        <pc:spChg chg="mod">
          <ac:chgData name="Charissa Lewis" userId="f4cec6c0-5a36-4441-8571-a4553063483e" providerId="ADAL" clId="{39778F5A-38A2-4475-B09F-A4F4FE7A429B}" dt="2024-09-26T17:52:40.766" v="241" actId="20577"/>
          <ac:spMkLst>
            <pc:docMk/>
            <pc:sldMk cId="3150084510" sldId="318"/>
            <ac:spMk id="12" creationId="{5B9955C5-4A5E-1B35-4E7E-B750F722ACFF}"/>
          </ac:spMkLst>
        </pc:spChg>
      </pc:sldChg>
      <pc:sldChg chg="addSp modSp add mod ord">
        <pc:chgData name="Charissa Lewis" userId="f4cec6c0-5a36-4441-8571-a4553063483e" providerId="ADAL" clId="{39778F5A-38A2-4475-B09F-A4F4FE7A429B}" dt="2024-09-26T17:54:40.354" v="325"/>
        <pc:sldMkLst>
          <pc:docMk/>
          <pc:sldMk cId="288605629" sldId="319"/>
        </pc:sldMkLst>
        <pc:spChg chg="add mod">
          <ac:chgData name="Charissa Lewis" userId="f4cec6c0-5a36-4441-8571-a4553063483e" providerId="ADAL" clId="{39778F5A-38A2-4475-B09F-A4F4FE7A429B}" dt="2024-09-26T17:54:40.354" v="325"/>
          <ac:spMkLst>
            <pc:docMk/>
            <pc:sldMk cId="288605629" sldId="319"/>
            <ac:spMk id="2" creationId="{2509EA59-33A3-5195-926D-072B1796A9F9}"/>
          </ac:spMkLst>
        </pc:spChg>
        <pc:spChg chg="mod">
          <ac:chgData name="Charissa Lewis" userId="f4cec6c0-5a36-4441-8571-a4553063483e" providerId="ADAL" clId="{39778F5A-38A2-4475-B09F-A4F4FE7A429B}" dt="2024-09-26T17:54:32.126" v="324" actId="20577"/>
          <ac:spMkLst>
            <pc:docMk/>
            <pc:sldMk cId="288605629" sldId="319"/>
            <ac:spMk id="12" creationId="{5B9955C5-4A5E-1B35-4E7E-B750F722ACFF}"/>
          </ac:spMkLst>
        </pc:spChg>
      </pc:sldChg>
      <pc:sldChg chg="addSp modSp add mod ord">
        <pc:chgData name="Charissa Lewis" userId="f4cec6c0-5a36-4441-8571-a4553063483e" providerId="ADAL" clId="{39778F5A-38A2-4475-B09F-A4F4FE7A429B}" dt="2024-09-26T17:56:01.485" v="357"/>
        <pc:sldMkLst>
          <pc:docMk/>
          <pc:sldMk cId="3354999902" sldId="320"/>
        </pc:sldMkLst>
        <pc:spChg chg="add mod">
          <ac:chgData name="Charissa Lewis" userId="f4cec6c0-5a36-4441-8571-a4553063483e" providerId="ADAL" clId="{39778F5A-38A2-4475-B09F-A4F4FE7A429B}" dt="2024-09-26T17:56:01.485" v="357"/>
          <ac:spMkLst>
            <pc:docMk/>
            <pc:sldMk cId="3354999902" sldId="320"/>
            <ac:spMk id="2" creationId="{D0B74345-A966-DD18-0C55-58E8962A4519}"/>
          </ac:spMkLst>
        </pc:spChg>
        <pc:spChg chg="mod">
          <ac:chgData name="Charissa Lewis" userId="f4cec6c0-5a36-4441-8571-a4553063483e" providerId="ADAL" clId="{39778F5A-38A2-4475-B09F-A4F4FE7A429B}" dt="2024-09-26T17:55:56.191" v="356" actId="20577"/>
          <ac:spMkLst>
            <pc:docMk/>
            <pc:sldMk cId="3354999902" sldId="320"/>
            <ac:spMk id="12" creationId="{5B9955C5-4A5E-1B35-4E7E-B750F722ACFF}"/>
          </ac:spMkLst>
        </pc:spChg>
      </pc:sldChg>
      <pc:sldChg chg="addSp modSp add mod ord">
        <pc:chgData name="Charissa Lewis" userId="f4cec6c0-5a36-4441-8571-a4553063483e" providerId="ADAL" clId="{39778F5A-38A2-4475-B09F-A4F4FE7A429B}" dt="2024-09-26T17:56:22.878" v="367" actId="20577"/>
        <pc:sldMkLst>
          <pc:docMk/>
          <pc:sldMk cId="850463452" sldId="321"/>
        </pc:sldMkLst>
        <pc:spChg chg="add mod">
          <ac:chgData name="Charissa Lewis" userId="f4cec6c0-5a36-4441-8571-a4553063483e" providerId="ADAL" clId="{39778F5A-38A2-4475-B09F-A4F4FE7A429B}" dt="2024-09-26T17:56:15.901" v="359"/>
          <ac:spMkLst>
            <pc:docMk/>
            <pc:sldMk cId="850463452" sldId="321"/>
            <ac:spMk id="2" creationId="{FFA6F7B3-62F6-9FA3-571F-D4AEE9EB4C63}"/>
          </ac:spMkLst>
        </pc:spChg>
        <pc:spChg chg="mod">
          <ac:chgData name="Charissa Lewis" userId="f4cec6c0-5a36-4441-8571-a4553063483e" providerId="ADAL" clId="{39778F5A-38A2-4475-B09F-A4F4FE7A429B}" dt="2024-09-26T17:56:22.878" v="367" actId="20577"/>
          <ac:spMkLst>
            <pc:docMk/>
            <pc:sldMk cId="850463452" sldId="321"/>
            <ac:spMk id="12" creationId="{5B9955C5-4A5E-1B35-4E7E-B750F722ACFF}"/>
          </ac:spMkLst>
        </pc:spChg>
      </pc:sldChg>
      <pc:sldChg chg="addSp modSp add mod ord">
        <pc:chgData name="Charissa Lewis" userId="f4cec6c0-5a36-4441-8571-a4553063483e" providerId="ADAL" clId="{39778F5A-38A2-4475-B09F-A4F4FE7A429B}" dt="2024-09-26T17:57:13.953" v="434"/>
        <pc:sldMkLst>
          <pc:docMk/>
          <pc:sldMk cId="2080724008" sldId="322"/>
        </pc:sldMkLst>
        <pc:spChg chg="add mod">
          <ac:chgData name="Charissa Lewis" userId="f4cec6c0-5a36-4441-8571-a4553063483e" providerId="ADAL" clId="{39778F5A-38A2-4475-B09F-A4F4FE7A429B}" dt="2024-09-26T17:57:13.953" v="434"/>
          <ac:spMkLst>
            <pc:docMk/>
            <pc:sldMk cId="2080724008" sldId="322"/>
            <ac:spMk id="2" creationId="{E00A2483-4016-07AF-EDD7-BDD09349B713}"/>
          </ac:spMkLst>
        </pc:spChg>
        <pc:spChg chg="mod">
          <ac:chgData name="Charissa Lewis" userId="f4cec6c0-5a36-4441-8571-a4553063483e" providerId="ADAL" clId="{39778F5A-38A2-4475-B09F-A4F4FE7A429B}" dt="2024-09-26T17:57:06.263" v="433" actId="255"/>
          <ac:spMkLst>
            <pc:docMk/>
            <pc:sldMk cId="2080724008" sldId="322"/>
            <ac:spMk id="12" creationId="{5B9955C5-4A5E-1B35-4E7E-B750F722ACFF}"/>
          </ac:spMkLst>
        </pc:spChg>
      </pc:sldChg>
      <pc:sldChg chg="addSp delSp modSp add mod ord">
        <pc:chgData name="Charissa Lewis" userId="f4cec6c0-5a36-4441-8571-a4553063483e" providerId="ADAL" clId="{39778F5A-38A2-4475-B09F-A4F4FE7A429B}" dt="2024-09-26T17:58:53.364" v="499"/>
        <pc:sldMkLst>
          <pc:docMk/>
          <pc:sldMk cId="432050919" sldId="323"/>
        </pc:sldMkLst>
        <pc:spChg chg="add del mod">
          <ac:chgData name="Charissa Lewis" userId="f4cec6c0-5a36-4441-8571-a4553063483e" providerId="ADAL" clId="{39778F5A-38A2-4475-B09F-A4F4FE7A429B}" dt="2024-09-26T17:58:26.563" v="495" actId="21"/>
          <ac:spMkLst>
            <pc:docMk/>
            <pc:sldMk cId="432050919" sldId="323"/>
            <ac:spMk id="3" creationId="{0672BD97-FB39-60F5-76D4-2C7155A2050F}"/>
          </ac:spMkLst>
        </pc:spChg>
        <pc:spChg chg="add del mod">
          <ac:chgData name="Charissa Lewis" userId="f4cec6c0-5a36-4441-8571-a4553063483e" providerId="ADAL" clId="{39778F5A-38A2-4475-B09F-A4F4FE7A429B}" dt="2024-09-26T17:58:29.835" v="497" actId="21"/>
          <ac:spMkLst>
            <pc:docMk/>
            <pc:sldMk cId="432050919" sldId="323"/>
            <ac:spMk id="4" creationId="{0672BD97-FB39-60F5-76D4-2C7155A2050F}"/>
          </ac:spMkLst>
        </pc:spChg>
        <pc:spChg chg="add mod">
          <ac:chgData name="Charissa Lewis" userId="f4cec6c0-5a36-4441-8571-a4553063483e" providerId="ADAL" clId="{39778F5A-38A2-4475-B09F-A4F4FE7A429B}" dt="2024-09-26T17:58:34.479" v="498"/>
          <ac:spMkLst>
            <pc:docMk/>
            <pc:sldMk cId="432050919" sldId="323"/>
            <ac:spMk id="5" creationId="{18E391AA-5DB5-9ED3-ECED-A72AD94E3B56}"/>
          </ac:spMkLst>
        </pc:spChg>
        <pc:spChg chg="add mod">
          <ac:chgData name="Charissa Lewis" userId="f4cec6c0-5a36-4441-8571-a4553063483e" providerId="ADAL" clId="{39778F5A-38A2-4475-B09F-A4F4FE7A429B}" dt="2024-09-26T17:58:53.364" v="499"/>
          <ac:spMkLst>
            <pc:docMk/>
            <pc:sldMk cId="432050919" sldId="323"/>
            <ac:spMk id="6" creationId="{36AD53E8-BB2D-18EF-6F2C-614DB4BDE32A}"/>
          </ac:spMkLst>
        </pc:spChg>
        <pc:spChg chg="add mod">
          <ac:chgData name="Charissa Lewis" userId="f4cec6c0-5a36-4441-8571-a4553063483e" providerId="ADAL" clId="{39778F5A-38A2-4475-B09F-A4F4FE7A429B}" dt="2024-09-26T17:58:53.364" v="499"/>
          <ac:spMkLst>
            <pc:docMk/>
            <pc:sldMk cId="432050919" sldId="323"/>
            <ac:spMk id="8" creationId="{2147489C-AEBD-10A9-E925-0285993748DE}"/>
          </ac:spMkLst>
        </pc:spChg>
        <pc:spChg chg="add mod">
          <ac:chgData name="Charissa Lewis" userId="f4cec6c0-5a36-4441-8571-a4553063483e" providerId="ADAL" clId="{39778F5A-38A2-4475-B09F-A4F4FE7A429B}" dt="2024-09-26T17:58:53.364" v="499"/>
          <ac:spMkLst>
            <pc:docMk/>
            <pc:sldMk cId="432050919" sldId="323"/>
            <ac:spMk id="10" creationId="{E1D2FF73-F228-4966-9C45-8F6FF6AC693F}"/>
          </ac:spMkLst>
        </pc:spChg>
        <pc:spChg chg="add mod">
          <ac:chgData name="Charissa Lewis" userId="f4cec6c0-5a36-4441-8571-a4553063483e" providerId="ADAL" clId="{39778F5A-38A2-4475-B09F-A4F4FE7A429B}" dt="2024-09-26T17:58:53.364" v="499"/>
          <ac:spMkLst>
            <pc:docMk/>
            <pc:sldMk cId="432050919" sldId="323"/>
            <ac:spMk id="11" creationId="{0226CBAD-8969-24B4-DE36-8243BE62A365}"/>
          </ac:spMkLst>
        </pc:spChg>
        <pc:spChg chg="del">
          <ac:chgData name="Charissa Lewis" userId="f4cec6c0-5a36-4441-8571-a4553063483e" providerId="ADAL" clId="{39778F5A-38A2-4475-B09F-A4F4FE7A429B}" dt="2024-09-26T17:58:23.512" v="494" actId="21"/>
          <ac:spMkLst>
            <pc:docMk/>
            <pc:sldMk cId="432050919" sldId="323"/>
            <ac:spMk id="12" creationId="{5B9955C5-4A5E-1B35-4E7E-B750F722ACFF}"/>
          </ac:spMkLst>
        </pc:spChg>
        <pc:picChg chg="add mod">
          <ac:chgData name="Charissa Lewis" userId="f4cec6c0-5a36-4441-8571-a4553063483e" providerId="ADAL" clId="{39778F5A-38A2-4475-B09F-A4F4FE7A429B}" dt="2024-09-26T17:58:53.364" v="499"/>
          <ac:picMkLst>
            <pc:docMk/>
            <pc:sldMk cId="432050919" sldId="323"/>
            <ac:picMk id="7" creationId="{186505C9-2283-A9F4-30C3-42C740492C6E}"/>
          </ac:picMkLst>
        </pc:picChg>
        <pc:picChg chg="add mod">
          <ac:chgData name="Charissa Lewis" userId="f4cec6c0-5a36-4441-8571-a4553063483e" providerId="ADAL" clId="{39778F5A-38A2-4475-B09F-A4F4FE7A429B}" dt="2024-09-26T17:58:53.364" v="499"/>
          <ac:picMkLst>
            <pc:docMk/>
            <pc:sldMk cId="432050919" sldId="323"/>
            <ac:picMk id="9" creationId="{4E83281E-0FA5-C54F-449D-0396E8272F24}"/>
          </ac:picMkLst>
        </pc:picChg>
      </pc:sldChg>
      <pc:sldChg chg="addSp modSp add mod">
        <pc:chgData name="Charissa Lewis" userId="f4cec6c0-5a36-4441-8571-a4553063483e" providerId="ADAL" clId="{39778F5A-38A2-4475-B09F-A4F4FE7A429B}" dt="2024-09-26T17:58:08.365" v="493" actId="1076"/>
        <pc:sldMkLst>
          <pc:docMk/>
          <pc:sldMk cId="545586687" sldId="324"/>
        </pc:sldMkLst>
        <pc:spChg chg="add mod">
          <ac:chgData name="Charissa Lewis" userId="f4cec6c0-5a36-4441-8571-a4553063483e" providerId="ADAL" clId="{39778F5A-38A2-4475-B09F-A4F4FE7A429B}" dt="2024-09-26T17:58:08.365" v="493" actId="1076"/>
          <ac:spMkLst>
            <pc:docMk/>
            <pc:sldMk cId="545586687" sldId="324"/>
            <ac:spMk id="2" creationId="{6663DF17-30AD-B9ED-DBF1-A4C6C0A130D7}"/>
          </ac:spMkLst>
        </pc:spChg>
        <pc:spChg chg="mod">
          <ac:chgData name="Charissa Lewis" userId="f4cec6c0-5a36-4441-8571-a4553063483e" providerId="ADAL" clId="{39778F5A-38A2-4475-B09F-A4F4FE7A429B}" dt="2024-09-26T17:57:49.854" v="489" actId="20577"/>
          <ac:spMkLst>
            <pc:docMk/>
            <pc:sldMk cId="545586687" sldId="324"/>
            <ac:spMk id="12" creationId="{5B9955C5-4A5E-1B35-4E7E-B750F722ACFF}"/>
          </ac:spMkLst>
        </pc:spChg>
      </pc:sldChg>
      <pc:sldChg chg="addSp modSp add mod ord">
        <pc:chgData name="Charissa Lewis" userId="f4cec6c0-5a36-4441-8571-a4553063483e" providerId="ADAL" clId="{39778F5A-38A2-4475-B09F-A4F4FE7A429B}" dt="2024-09-26T18:00:32.923" v="537" actId="1076"/>
        <pc:sldMkLst>
          <pc:docMk/>
          <pc:sldMk cId="2910596660" sldId="325"/>
        </pc:sldMkLst>
        <pc:spChg chg="add mod">
          <ac:chgData name="Charissa Lewis" userId="f4cec6c0-5a36-4441-8571-a4553063483e" providerId="ADAL" clId="{39778F5A-38A2-4475-B09F-A4F4FE7A429B}" dt="2024-09-26T18:00:32.923" v="537" actId="1076"/>
          <ac:spMkLst>
            <pc:docMk/>
            <pc:sldMk cId="2910596660" sldId="325"/>
            <ac:spMk id="2" creationId="{24CD6B5B-316E-F0FD-D26D-9C4C2AF2EFC7}"/>
          </ac:spMkLst>
        </pc:spChg>
        <pc:spChg chg="mod">
          <ac:chgData name="Charissa Lewis" userId="f4cec6c0-5a36-4441-8571-a4553063483e" providerId="ADAL" clId="{39778F5A-38A2-4475-B09F-A4F4FE7A429B}" dt="2024-09-26T17:59:53.895" v="532" actId="20577"/>
          <ac:spMkLst>
            <pc:docMk/>
            <pc:sldMk cId="2910596660" sldId="325"/>
            <ac:spMk id="12" creationId="{5B9955C5-4A5E-1B35-4E7E-B750F722ACFF}"/>
          </ac:spMkLst>
        </pc:spChg>
        <pc:picChg chg="add mod">
          <ac:chgData name="Charissa Lewis" userId="f4cec6c0-5a36-4441-8571-a4553063483e" providerId="ADAL" clId="{39778F5A-38A2-4475-B09F-A4F4FE7A429B}" dt="2024-09-26T18:00:02.111" v="533"/>
          <ac:picMkLst>
            <pc:docMk/>
            <pc:sldMk cId="2910596660" sldId="325"/>
            <ac:picMk id="3" creationId="{E3FB6127-9157-C9BD-0E33-1FBDDF9EE3C2}"/>
          </ac:picMkLst>
        </pc:picChg>
      </pc:sldChg>
      <pc:sldChg chg="addSp delSp modSp add mod ord">
        <pc:chgData name="Charissa Lewis" userId="f4cec6c0-5a36-4441-8571-a4553063483e" providerId="ADAL" clId="{39778F5A-38A2-4475-B09F-A4F4FE7A429B}" dt="2024-09-26T18:02:38.497" v="581" actId="20577"/>
        <pc:sldMkLst>
          <pc:docMk/>
          <pc:sldMk cId="2723266540" sldId="326"/>
        </pc:sldMkLst>
        <pc:spChg chg="add del mod">
          <ac:chgData name="Charissa Lewis" userId="f4cec6c0-5a36-4441-8571-a4553063483e" providerId="ADAL" clId="{39778F5A-38A2-4475-B09F-A4F4FE7A429B}" dt="2024-09-26T18:01:57.464" v="546" actId="21"/>
          <ac:spMkLst>
            <pc:docMk/>
            <pc:sldMk cId="2723266540" sldId="326"/>
            <ac:spMk id="3" creationId="{6105E55E-BD29-4754-FBDD-EA1A4406FB29}"/>
          </ac:spMkLst>
        </pc:spChg>
        <pc:spChg chg="add mod">
          <ac:chgData name="Charissa Lewis" userId="f4cec6c0-5a36-4441-8571-a4553063483e" providerId="ADAL" clId="{39778F5A-38A2-4475-B09F-A4F4FE7A429B}" dt="2024-09-26T18:02:38.497" v="581" actId="20577"/>
          <ac:spMkLst>
            <pc:docMk/>
            <pc:sldMk cId="2723266540" sldId="326"/>
            <ac:spMk id="4" creationId="{8FA2DADB-D587-B43E-F898-0D2E7BEAC7BF}"/>
          </ac:spMkLst>
        </pc:spChg>
        <pc:spChg chg="add mod">
          <ac:chgData name="Charissa Lewis" userId="f4cec6c0-5a36-4441-8571-a4553063483e" providerId="ADAL" clId="{39778F5A-38A2-4475-B09F-A4F4FE7A429B}" dt="2024-09-26T18:02:15.824" v="550" actId="1076"/>
          <ac:spMkLst>
            <pc:docMk/>
            <pc:sldMk cId="2723266540" sldId="326"/>
            <ac:spMk id="5" creationId="{8D70F9DC-0D30-F607-549D-15CA3DF530F1}"/>
          </ac:spMkLst>
        </pc:spChg>
        <pc:spChg chg="del">
          <ac:chgData name="Charissa Lewis" userId="f4cec6c0-5a36-4441-8571-a4553063483e" providerId="ADAL" clId="{39778F5A-38A2-4475-B09F-A4F4FE7A429B}" dt="2024-09-26T18:01:55.485" v="545" actId="21"/>
          <ac:spMkLst>
            <pc:docMk/>
            <pc:sldMk cId="2723266540" sldId="326"/>
            <ac:spMk id="12" creationId="{5B9955C5-4A5E-1B35-4E7E-B750F722ACFF}"/>
          </ac:spMkLst>
        </pc:spChg>
      </pc:sldChg>
      <pc:sldChg chg="addSp delSp modSp add mod">
        <pc:chgData name="Charissa Lewis" userId="f4cec6c0-5a36-4441-8571-a4553063483e" providerId="ADAL" clId="{39778F5A-38A2-4475-B09F-A4F4FE7A429B}" dt="2024-09-26T18:01:29.394" v="543" actId="1076"/>
        <pc:sldMkLst>
          <pc:docMk/>
          <pc:sldMk cId="3498918261" sldId="327"/>
        </pc:sldMkLst>
        <pc:spChg chg="add del mod">
          <ac:chgData name="Charissa Lewis" userId="f4cec6c0-5a36-4441-8571-a4553063483e" providerId="ADAL" clId="{39778F5A-38A2-4475-B09F-A4F4FE7A429B}" dt="2024-09-26T18:00:49.102" v="539" actId="21"/>
          <ac:spMkLst>
            <pc:docMk/>
            <pc:sldMk cId="3498918261" sldId="327"/>
            <ac:spMk id="3" creationId="{DE7FEF3C-CD2B-19B7-E9AE-5D496150DF79}"/>
          </ac:spMkLst>
        </pc:spChg>
        <pc:spChg chg="add mod">
          <ac:chgData name="Charissa Lewis" userId="f4cec6c0-5a36-4441-8571-a4553063483e" providerId="ADAL" clId="{39778F5A-38A2-4475-B09F-A4F4FE7A429B}" dt="2024-09-26T18:00:50.140" v="540"/>
          <ac:spMkLst>
            <pc:docMk/>
            <pc:sldMk cId="3498918261" sldId="327"/>
            <ac:spMk id="4" creationId="{DE7FEF3C-CD2B-19B7-E9AE-5D496150DF79}"/>
          </ac:spMkLst>
        </pc:spChg>
        <pc:spChg chg="add mod">
          <ac:chgData name="Charissa Lewis" userId="f4cec6c0-5a36-4441-8571-a4553063483e" providerId="ADAL" clId="{39778F5A-38A2-4475-B09F-A4F4FE7A429B}" dt="2024-09-26T18:01:01.595" v="541"/>
          <ac:spMkLst>
            <pc:docMk/>
            <pc:sldMk cId="3498918261" sldId="327"/>
            <ac:spMk id="5" creationId="{A456FF3A-901C-EB70-AC8A-637BF1E765FC}"/>
          </ac:spMkLst>
        </pc:spChg>
        <pc:spChg chg="add mod">
          <ac:chgData name="Charissa Lewis" userId="f4cec6c0-5a36-4441-8571-a4553063483e" providerId="ADAL" clId="{39778F5A-38A2-4475-B09F-A4F4FE7A429B}" dt="2024-09-26T18:01:14.340" v="542"/>
          <ac:spMkLst>
            <pc:docMk/>
            <pc:sldMk cId="3498918261" sldId="327"/>
            <ac:spMk id="6" creationId="{87671187-1DA7-B991-D5CF-FD7C686C0E38}"/>
          </ac:spMkLst>
        </pc:spChg>
        <pc:spChg chg="del">
          <ac:chgData name="Charissa Lewis" userId="f4cec6c0-5a36-4441-8571-a4553063483e" providerId="ADAL" clId="{39778F5A-38A2-4475-B09F-A4F4FE7A429B}" dt="2024-09-26T18:00:46.252" v="538" actId="21"/>
          <ac:spMkLst>
            <pc:docMk/>
            <pc:sldMk cId="3498918261" sldId="327"/>
            <ac:spMk id="12" creationId="{5B9955C5-4A5E-1B35-4E7E-B750F722ACFF}"/>
          </ac:spMkLst>
        </pc:spChg>
        <pc:picChg chg="add mod">
          <ac:chgData name="Charissa Lewis" userId="f4cec6c0-5a36-4441-8571-a4553063483e" providerId="ADAL" clId="{39778F5A-38A2-4475-B09F-A4F4FE7A429B}" dt="2024-09-26T18:01:29.394" v="543" actId="1076"/>
          <ac:picMkLst>
            <pc:docMk/>
            <pc:sldMk cId="3498918261" sldId="327"/>
            <ac:picMk id="7" creationId="{F4FF6922-41E3-DBDE-8C78-E2A66AB16119}"/>
          </ac:picMkLst>
        </pc:picChg>
        <pc:picChg chg="add mod">
          <ac:chgData name="Charissa Lewis" userId="f4cec6c0-5a36-4441-8571-a4553063483e" providerId="ADAL" clId="{39778F5A-38A2-4475-B09F-A4F4FE7A429B}" dt="2024-09-26T18:01:29.394" v="543" actId="1076"/>
          <ac:picMkLst>
            <pc:docMk/>
            <pc:sldMk cId="3498918261" sldId="327"/>
            <ac:picMk id="8" creationId="{74C1B3F1-A4B1-11D1-1D8D-BC330F29357D}"/>
          </ac:picMkLst>
        </pc:picChg>
        <pc:picChg chg="add mod">
          <ac:chgData name="Charissa Lewis" userId="f4cec6c0-5a36-4441-8571-a4553063483e" providerId="ADAL" clId="{39778F5A-38A2-4475-B09F-A4F4FE7A429B}" dt="2024-09-26T18:01:29.394" v="543" actId="1076"/>
          <ac:picMkLst>
            <pc:docMk/>
            <pc:sldMk cId="3498918261" sldId="327"/>
            <ac:picMk id="9" creationId="{C928FAB4-CFBF-4EA0-AD21-3A1625A032A1}"/>
          </ac:picMkLst>
        </pc:picChg>
        <pc:picChg chg="add mod">
          <ac:chgData name="Charissa Lewis" userId="f4cec6c0-5a36-4441-8571-a4553063483e" providerId="ADAL" clId="{39778F5A-38A2-4475-B09F-A4F4FE7A429B}" dt="2024-09-26T18:01:29.394" v="543" actId="1076"/>
          <ac:picMkLst>
            <pc:docMk/>
            <pc:sldMk cId="3498918261" sldId="327"/>
            <ac:picMk id="10" creationId="{3CB927E4-1703-98C6-F6FC-07B8D61570E9}"/>
          </ac:picMkLst>
        </pc:picChg>
        <pc:picChg chg="add mod">
          <ac:chgData name="Charissa Lewis" userId="f4cec6c0-5a36-4441-8571-a4553063483e" providerId="ADAL" clId="{39778F5A-38A2-4475-B09F-A4F4FE7A429B}" dt="2024-09-26T18:01:29.394" v="543" actId="1076"/>
          <ac:picMkLst>
            <pc:docMk/>
            <pc:sldMk cId="3498918261" sldId="327"/>
            <ac:picMk id="11" creationId="{9558CF3B-1889-108C-5A0E-B7A6D4EAAFED}"/>
          </ac:picMkLst>
        </pc:picChg>
      </pc:sldChg>
      <pc:sldChg chg="addSp modSp add mod ord">
        <pc:chgData name="Charissa Lewis" userId="f4cec6c0-5a36-4441-8571-a4553063483e" providerId="ADAL" clId="{39778F5A-38A2-4475-B09F-A4F4FE7A429B}" dt="2024-09-26T18:02:54.091" v="622"/>
        <pc:sldMkLst>
          <pc:docMk/>
          <pc:sldMk cId="2104303999" sldId="328"/>
        </pc:sldMkLst>
        <pc:spChg chg="add mod">
          <ac:chgData name="Charissa Lewis" userId="f4cec6c0-5a36-4441-8571-a4553063483e" providerId="ADAL" clId="{39778F5A-38A2-4475-B09F-A4F4FE7A429B}" dt="2024-09-26T18:02:54.091" v="622"/>
          <ac:spMkLst>
            <pc:docMk/>
            <pc:sldMk cId="2104303999" sldId="328"/>
            <ac:spMk id="2" creationId="{511F60AF-4FE7-62E9-A422-0A50DC06F96A}"/>
          </ac:spMkLst>
        </pc:spChg>
        <pc:spChg chg="add mod">
          <ac:chgData name="Charissa Lewis" userId="f4cec6c0-5a36-4441-8571-a4553063483e" providerId="ADAL" clId="{39778F5A-38A2-4475-B09F-A4F4FE7A429B}" dt="2024-09-26T18:02:54.091" v="622"/>
          <ac:spMkLst>
            <pc:docMk/>
            <pc:sldMk cId="2104303999" sldId="328"/>
            <ac:spMk id="4" creationId="{F79FC89A-4E3B-566E-0ADB-2F51EF7D27EB}"/>
          </ac:spMkLst>
        </pc:spChg>
        <pc:spChg chg="mod">
          <ac:chgData name="Charissa Lewis" userId="f4cec6c0-5a36-4441-8571-a4553063483e" providerId="ADAL" clId="{39778F5A-38A2-4475-B09F-A4F4FE7A429B}" dt="2024-09-26T18:02:46.497" v="621" actId="20577"/>
          <ac:spMkLst>
            <pc:docMk/>
            <pc:sldMk cId="2104303999" sldId="328"/>
            <ac:spMk id="12" creationId="{5B9955C5-4A5E-1B35-4E7E-B750F722ACFF}"/>
          </ac:spMkLst>
        </pc:spChg>
        <pc:picChg chg="add mod">
          <ac:chgData name="Charissa Lewis" userId="f4cec6c0-5a36-4441-8571-a4553063483e" providerId="ADAL" clId="{39778F5A-38A2-4475-B09F-A4F4FE7A429B}" dt="2024-09-26T18:02:54.091" v="622"/>
          <ac:picMkLst>
            <pc:docMk/>
            <pc:sldMk cId="2104303999" sldId="328"/>
            <ac:picMk id="3" creationId="{5C5723FA-A9C3-50AC-1C1B-36A713820503}"/>
          </ac:picMkLst>
        </pc:picChg>
      </pc:sldChg>
      <pc:sldChg chg="addSp modSp add mod ord">
        <pc:chgData name="Charissa Lewis" userId="f4cec6c0-5a36-4441-8571-a4553063483e" providerId="ADAL" clId="{39778F5A-38A2-4475-B09F-A4F4FE7A429B}" dt="2024-09-26T18:07:42.292" v="669" actId="1076"/>
        <pc:sldMkLst>
          <pc:docMk/>
          <pc:sldMk cId="1575040540" sldId="329"/>
        </pc:sldMkLst>
        <pc:spChg chg="add mod">
          <ac:chgData name="Charissa Lewis" userId="f4cec6c0-5a36-4441-8571-a4553063483e" providerId="ADAL" clId="{39778F5A-38A2-4475-B09F-A4F4FE7A429B}" dt="2024-09-26T18:07:29.490" v="667" actId="1076"/>
          <ac:spMkLst>
            <pc:docMk/>
            <pc:sldMk cId="1575040540" sldId="329"/>
            <ac:spMk id="2" creationId="{7A93236D-E2B1-5B3F-4806-0FB71B2CFFCA}"/>
          </ac:spMkLst>
        </pc:spChg>
        <pc:spChg chg="add mod">
          <ac:chgData name="Charissa Lewis" userId="f4cec6c0-5a36-4441-8571-a4553063483e" providerId="ADAL" clId="{39778F5A-38A2-4475-B09F-A4F4FE7A429B}" dt="2024-09-26T18:07:42.292" v="669" actId="1076"/>
          <ac:spMkLst>
            <pc:docMk/>
            <pc:sldMk cId="1575040540" sldId="329"/>
            <ac:spMk id="4" creationId="{FAB599E1-F10F-C141-C01C-BFF89C42EED1}"/>
          </ac:spMkLst>
        </pc:spChg>
        <pc:spChg chg="mod">
          <ac:chgData name="Charissa Lewis" userId="f4cec6c0-5a36-4441-8571-a4553063483e" providerId="ADAL" clId="{39778F5A-38A2-4475-B09F-A4F4FE7A429B}" dt="2024-09-26T18:06:35.150" v="662" actId="20577"/>
          <ac:spMkLst>
            <pc:docMk/>
            <pc:sldMk cId="1575040540" sldId="329"/>
            <ac:spMk id="12" creationId="{5B9955C5-4A5E-1B35-4E7E-B750F722ACFF}"/>
          </ac:spMkLst>
        </pc:spChg>
        <pc:picChg chg="add mod">
          <ac:chgData name="Charissa Lewis" userId="f4cec6c0-5a36-4441-8571-a4553063483e" providerId="ADAL" clId="{39778F5A-38A2-4475-B09F-A4F4FE7A429B}" dt="2024-09-26T18:07:38.681" v="668" actId="1076"/>
          <ac:picMkLst>
            <pc:docMk/>
            <pc:sldMk cId="1575040540" sldId="329"/>
            <ac:picMk id="3" creationId="{2E952EAD-C31F-32EA-B163-E522E06BEE0C}"/>
          </ac:picMkLst>
        </pc:picChg>
      </pc:sldChg>
      <pc:sldChg chg="addSp modSp add mod ord">
        <pc:chgData name="Charissa Lewis" userId="f4cec6c0-5a36-4441-8571-a4553063483e" providerId="ADAL" clId="{39778F5A-38A2-4475-B09F-A4F4FE7A429B}" dt="2024-09-26T18:19:53.771" v="859"/>
        <pc:sldMkLst>
          <pc:docMk/>
          <pc:sldMk cId="388922688" sldId="330"/>
        </pc:sldMkLst>
        <pc:spChg chg="add mod">
          <ac:chgData name="Charissa Lewis" userId="f4cec6c0-5a36-4441-8571-a4553063483e" providerId="ADAL" clId="{39778F5A-38A2-4475-B09F-A4F4FE7A429B}" dt="2024-09-26T18:19:53.771" v="859"/>
          <ac:spMkLst>
            <pc:docMk/>
            <pc:sldMk cId="388922688" sldId="330"/>
            <ac:spMk id="2" creationId="{737A52D9-0D7E-F3A2-D5CF-FA229A230C9D}"/>
          </ac:spMkLst>
        </pc:spChg>
        <pc:spChg chg="mod">
          <ac:chgData name="Charissa Lewis" userId="f4cec6c0-5a36-4441-8571-a4553063483e" providerId="ADAL" clId="{39778F5A-38A2-4475-B09F-A4F4FE7A429B}" dt="2024-09-26T18:19:48.336" v="858" actId="20577"/>
          <ac:spMkLst>
            <pc:docMk/>
            <pc:sldMk cId="388922688" sldId="330"/>
            <ac:spMk id="12" creationId="{5B9955C5-4A5E-1B35-4E7E-B750F722ACFF}"/>
          </ac:spMkLst>
        </pc:spChg>
      </pc:sldChg>
      <pc:sldChg chg="addSp modSp add mod ord">
        <pc:chgData name="Charissa Lewis" userId="f4cec6c0-5a36-4441-8571-a4553063483e" providerId="ADAL" clId="{39778F5A-38A2-4475-B09F-A4F4FE7A429B}" dt="2024-09-26T18:17:43.552" v="741" actId="1076"/>
        <pc:sldMkLst>
          <pc:docMk/>
          <pc:sldMk cId="1857045023" sldId="331"/>
        </pc:sldMkLst>
        <pc:spChg chg="add mod">
          <ac:chgData name="Charissa Lewis" userId="f4cec6c0-5a36-4441-8571-a4553063483e" providerId="ADAL" clId="{39778F5A-38A2-4475-B09F-A4F4FE7A429B}" dt="2024-09-26T18:17:43.552" v="741" actId="1076"/>
          <ac:spMkLst>
            <pc:docMk/>
            <pc:sldMk cId="1857045023" sldId="331"/>
            <ac:spMk id="2" creationId="{39F364A5-C827-140B-28B2-F926B60FC94B}"/>
          </ac:spMkLst>
        </pc:spChg>
        <pc:spChg chg="mod">
          <ac:chgData name="Charissa Lewis" userId="f4cec6c0-5a36-4441-8571-a4553063483e" providerId="ADAL" clId="{39778F5A-38A2-4475-B09F-A4F4FE7A429B}" dt="2024-09-26T18:15:35.864" v="710" actId="20577"/>
          <ac:spMkLst>
            <pc:docMk/>
            <pc:sldMk cId="1857045023" sldId="331"/>
            <ac:spMk id="12" creationId="{5B9955C5-4A5E-1B35-4E7E-B750F722ACFF}"/>
          </ac:spMkLst>
        </pc:spChg>
        <pc:picChg chg="add mod">
          <ac:chgData name="Charissa Lewis" userId="f4cec6c0-5a36-4441-8571-a4553063483e" providerId="ADAL" clId="{39778F5A-38A2-4475-B09F-A4F4FE7A429B}" dt="2024-09-26T18:17:43.552" v="741" actId="1076"/>
          <ac:picMkLst>
            <pc:docMk/>
            <pc:sldMk cId="1857045023" sldId="331"/>
            <ac:picMk id="3" creationId="{83A80F72-EC59-0880-FAE9-F652B6D39604}"/>
          </ac:picMkLst>
        </pc:picChg>
      </pc:sldChg>
      <pc:sldChg chg="addSp modSp add mod ord">
        <pc:chgData name="Charissa Lewis" userId="f4cec6c0-5a36-4441-8571-a4553063483e" providerId="ADAL" clId="{39778F5A-38A2-4475-B09F-A4F4FE7A429B}" dt="2024-09-26T18:16:42.649" v="739"/>
        <pc:sldMkLst>
          <pc:docMk/>
          <pc:sldMk cId="1632377404" sldId="332"/>
        </pc:sldMkLst>
        <pc:spChg chg="add mod">
          <ac:chgData name="Charissa Lewis" userId="f4cec6c0-5a36-4441-8571-a4553063483e" providerId="ADAL" clId="{39778F5A-38A2-4475-B09F-A4F4FE7A429B}" dt="2024-09-26T18:16:42.649" v="739"/>
          <ac:spMkLst>
            <pc:docMk/>
            <pc:sldMk cId="1632377404" sldId="332"/>
            <ac:spMk id="2" creationId="{87A2F852-D02A-3980-0E54-425C82508888}"/>
          </ac:spMkLst>
        </pc:spChg>
        <pc:spChg chg="mod">
          <ac:chgData name="Charissa Lewis" userId="f4cec6c0-5a36-4441-8571-a4553063483e" providerId="ADAL" clId="{39778F5A-38A2-4475-B09F-A4F4FE7A429B}" dt="2024-09-26T18:16:36.094" v="738" actId="20577"/>
          <ac:spMkLst>
            <pc:docMk/>
            <pc:sldMk cId="1632377404" sldId="332"/>
            <ac:spMk id="12" creationId="{5B9955C5-4A5E-1B35-4E7E-B750F722ACFF}"/>
          </ac:spMkLst>
        </pc:spChg>
      </pc:sldChg>
      <pc:sldChg chg="addSp modSp add mod">
        <pc:chgData name="Charissa Lewis" userId="f4cec6c0-5a36-4441-8571-a4553063483e" providerId="ADAL" clId="{39778F5A-38A2-4475-B09F-A4F4FE7A429B}" dt="2024-09-26T18:19:20.879" v="807"/>
        <pc:sldMkLst>
          <pc:docMk/>
          <pc:sldMk cId="1811303580" sldId="333"/>
        </pc:sldMkLst>
        <pc:spChg chg="add mod">
          <ac:chgData name="Charissa Lewis" userId="f4cec6c0-5a36-4441-8571-a4553063483e" providerId="ADAL" clId="{39778F5A-38A2-4475-B09F-A4F4FE7A429B}" dt="2024-09-26T18:19:20.879" v="807"/>
          <ac:spMkLst>
            <pc:docMk/>
            <pc:sldMk cId="1811303580" sldId="333"/>
            <ac:spMk id="2" creationId="{20BE8871-6441-7ADF-20C7-1C27056651E6}"/>
          </ac:spMkLst>
        </pc:spChg>
        <pc:spChg chg="add mod">
          <ac:chgData name="Charissa Lewis" userId="f4cec6c0-5a36-4441-8571-a4553063483e" providerId="ADAL" clId="{39778F5A-38A2-4475-B09F-A4F4FE7A429B}" dt="2024-09-26T18:19:20.879" v="807"/>
          <ac:spMkLst>
            <pc:docMk/>
            <pc:sldMk cId="1811303580" sldId="333"/>
            <ac:spMk id="4" creationId="{B61259AE-41B6-0896-9A9C-A2F335B42BEE}"/>
          </ac:spMkLst>
        </pc:spChg>
        <pc:spChg chg="add mod">
          <ac:chgData name="Charissa Lewis" userId="f4cec6c0-5a36-4441-8571-a4553063483e" providerId="ADAL" clId="{39778F5A-38A2-4475-B09F-A4F4FE7A429B}" dt="2024-09-26T18:19:20.879" v="807"/>
          <ac:spMkLst>
            <pc:docMk/>
            <pc:sldMk cId="1811303580" sldId="333"/>
            <ac:spMk id="6" creationId="{BAE0E61C-2A5A-3717-FFAD-26368EB35112}"/>
          </ac:spMkLst>
        </pc:spChg>
        <pc:spChg chg="add mod">
          <ac:chgData name="Charissa Lewis" userId="f4cec6c0-5a36-4441-8571-a4553063483e" providerId="ADAL" clId="{39778F5A-38A2-4475-B09F-A4F4FE7A429B}" dt="2024-09-26T18:19:20.879" v="807"/>
          <ac:spMkLst>
            <pc:docMk/>
            <pc:sldMk cId="1811303580" sldId="333"/>
            <ac:spMk id="7" creationId="{B61954E3-AB20-3012-794B-5E30D5FF9A6B}"/>
          </ac:spMkLst>
        </pc:spChg>
        <pc:spChg chg="mod">
          <ac:chgData name="Charissa Lewis" userId="f4cec6c0-5a36-4441-8571-a4553063483e" providerId="ADAL" clId="{39778F5A-38A2-4475-B09F-A4F4FE7A429B}" dt="2024-09-26T18:19:08.935" v="806" actId="20577"/>
          <ac:spMkLst>
            <pc:docMk/>
            <pc:sldMk cId="1811303580" sldId="333"/>
            <ac:spMk id="12" creationId="{5B9955C5-4A5E-1B35-4E7E-B750F722ACFF}"/>
          </ac:spMkLst>
        </pc:spChg>
        <pc:picChg chg="add mod">
          <ac:chgData name="Charissa Lewis" userId="f4cec6c0-5a36-4441-8571-a4553063483e" providerId="ADAL" clId="{39778F5A-38A2-4475-B09F-A4F4FE7A429B}" dt="2024-09-26T18:19:20.879" v="807"/>
          <ac:picMkLst>
            <pc:docMk/>
            <pc:sldMk cId="1811303580" sldId="333"/>
            <ac:picMk id="3" creationId="{68EED6B6-A2E3-428B-DAE9-CE3CA04AD352}"/>
          </ac:picMkLst>
        </pc:picChg>
        <pc:picChg chg="add mod">
          <ac:chgData name="Charissa Lewis" userId="f4cec6c0-5a36-4441-8571-a4553063483e" providerId="ADAL" clId="{39778F5A-38A2-4475-B09F-A4F4FE7A429B}" dt="2024-09-26T18:19:20.879" v="807"/>
          <ac:picMkLst>
            <pc:docMk/>
            <pc:sldMk cId="1811303580" sldId="333"/>
            <ac:picMk id="5" creationId="{099471D7-F9C6-9AAA-86D1-AC051E2F056F}"/>
          </ac:picMkLst>
        </pc:picChg>
      </pc:sldChg>
      <pc:sldChg chg="addSp modSp add mod ord">
        <pc:chgData name="Charissa Lewis" userId="f4cec6c0-5a36-4441-8571-a4553063483e" providerId="ADAL" clId="{39778F5A-38A2-4475-B09F-A4F4FE7A429B}" dt="2024-09-26T18:21:42.417" v="884" actId="1076"/>
        <pc:sldMkLst>
          <pc:docMk/>
          <pc:sldMk cId="4082817839" sldId="334"/>
        </pc:sldMkLst>
        <pc:spChg chg="add mod">
          <ac:chgData name="Charissa Lewis" userId="f4cec6c0-5a36-4441-8571-a4553063483e" providerId="ADAL" clId="{39778F5A-38A2-4475-B09F-A4F4FE7A429B}" dt="2024-09-26T18:21:42.417" v="884" actId="1076"/>
          <ac:spMkLst>
            <pc:docMk/>
            <pc:sldMk cId="4082817839" sldId="334"/>
            <ac:spMk id="2" creationId="{F4C623CB-0A48-014B-6C40-5F8DE493D552}"/>
          </ac:spMkLst>
        </pc:spChg>
        <pc:spChg chg="mod">
          <ac:chgData name="Charissa Lewis" userId="f4cec6c0-5a36-4441-8571-a4553063483e" providerId="ADAL" clId="{39778F5A-38A2-4475-B09F-A4F4FE7A429B}" dt="2024-09-26T18:20:56.831" v="880" actId="20577"/>
          <ac:spMkLst>
            <pc:docMk/>
            <pc:sldMk cId="4082817839" sldId="334"/>
            <ac:spMk id="12" creationId="{5B9955C5-4A5E-1B35-4E7E-B750F722ACFF}"/>
          </ac:spMkLst>
        </pc:spChg>
      </pc:sldChg>
      <pc:sldChg chg="addSp modSp add mod ord">
        <pc:chgData name="Charissa Lewis" userId="f4cec6c0-5a36-4441-8571-a4553063483e" providerId="ADAL" clId="{39778F5A-38A2-4475-B09F-A4F4FE7A429B}" dt="2024-09-26T18:22:19.911" v="906" actId="20577"/>
        <pc:sldMkLst>
          <pc:docMk/>
          <pc:sldMk cId="1297979365" sldId="335"/>
        </pc:sldMkLst>
        <pc:spChg chg="add mod">
          <ac:chgData name="Charissa Lewis" userId="f4cec6c0-5a36-4441-8571-a4553063483e" providerId="ADAL" clId="{39778F5A-38A2-4475-B09F-A4F4FE7A429B}" dt="2024-09-26T18:22:11.219" v="888"/>
          <ac:spMkLst>
            <pc:docMk/>
            <pc:sldMk cId="1297979365" sldId="335"/>
            <ac:spMk id="2" creationId="{A5634927-7D8D-5CC5-139E-AB1CF8D6884A}"/>
          </ac:spMkLst>
        </pc:spChg>
        <pc:spChg chg="mod">
          <ac:chgData name="Charissa Lewis" userId="f4cec6c0-5a36-4441-8571-a4553063483e" providerId="ADAL" clId="{39778F5A-38A2-4475-B09F-A4F4FE7A429B}" dt="2024-09-26T18:22:19.911" v="906" actId="20577"/>
          <ac:spMkLst>
            <pc:docMk/>
            <pc:sldMk cId="1297979365" sldId="335"/>
            <ac:spMk id="12" creationId="{5B9955C5-4A5E-1B35-4E7E-B750F722ACFF}"/>
          </ac:spMkLst>
        </pc:spChg>
      </pc:sldChg>
      <pc:sldChg chg="addSp modSp add mod ord">
        <pc:chgData name="Charissa Lewis" userId="f4cec6c0-5a36-4441-8571-a4553063483e" providerId="ADAL" clId="{39778F5A-38A2-4475-B09F-A4F4FE7A429B}" dt="2024-09-26T18:23:39.222" v="938"/>
        <pc:sldMkLst>
          <pc:docMk/>
          <pc:sldMk cId="3891424764" sldId="336"/>
        </pc:sldMkLst>
        <pc:spChg chg="add mod">
          <ac:chgData name="Charissa Lewis" userId="f4cec6c0-5a36-4441-8571-a4553063483e" providerId="ADAL" clId="{39778F5A-38A2-4475-B09F-A4F4FE7A429B}" dt="2024-09-26T18:23:39.222" v="938"/>
          <ac:spMkLst>
            <pc:docMk/>
            <pc:sldMk cId="3891424764" sldId="336"/>
            <ac:spMk id="2" creationId="{CD0718C8-1B7A-015E-CC4A-9CDB87C1CA7F}"/>
          </ac:spMkLst>
        </pc:spChg>
        <pc:spChg chg="mod">
          <ac:chgData name="Charissa Lewis" userId="f4cec6c0-5a36-4441-8571-a4553063483e" providerId="ADAL" clId="{39778F5A-38A2-4475-B09F-A4F4FE7A429B}" dt="2024-09-26T18:23:04.416" v="937" actId="20577"/>
          <ac:spMkLst>
            <pc:docMk/>
            <pc:sldMk cId="3891424764" sldId="336"/>
            <ac:spMk id="12" creationId="{5B9955C5-4A5E-1B35-4E7E-B750F722ACFF}"/>
          </ac:spMkLst>
        </pc:spChg>
      </pc:sldChg>
      <pc:sldChg chg="addSp modSp add mod ord">
        <pc:chgData name="Charissa Lewis" userId="f4cec6c0-5a36-4441-8571-a4553063483e" providerId="ADAL" clId="{39778F5A-38A2-4475-B09F-A4F4FE7A429B}" dt="2024-09-26T18:25:32.231" v="977"/>
        <pc:sldMkLst>
          <pc:docMk/>
          <pc:sldMk cId="2382618673" sldId="337"/>
        </pc:sldMkLst>
        <pc:spChg chg="add mod">
          <ac:chgData name="Charissa Lewis" userId="f4cec6c0-5a36-4441-8571-a4553063483e" providerId="ADAL" clId="{39778F5A-38A2-4475-B09F-A4F4FE7A429B}" dt="2024-09-26T18:25:32.231" v="977"/>
          <ac:spMkLst>
            <pc:docMk/>
            <pc:sldMk cId="2382618673" sldId="337"/>
            <ac:spMk id="2" creationId="{4E8BFB44-4631-0531-CB71-75ACC4469373}"/>
          </ac:spMkLst>
        </pc:spChg>
        <pc:spChg chg="mod">
          <ac:chgData name="Charissa Lewis" userId="f4cec6c0-5a36-4441-8571-a4553063483e" providerId="ADAL" clId="{39778F5A-38A2-4475-B09F-A4F4FE7A429B}" dt="2024-09-26T18:25:26.975" v="976" actId="20577"/>
          <ac:spMkLst>
            <pc:docMk/>
            <pc:sldMk cId="2382618673" sldId="337"/>
            <ac:spMk id="12" creationId="{5B9955C5-4A5E-1B35-4E7E-B750F722ACFF}"/>
          </ac:spMkLst>
        </pc:spChg>
      </pc:sldChg>
      <pc:sldChg chg="addSp modSp add mod ord">
        <pc:chgData name="Charissa Lewis" userId="f4cec6c0-5a36-4441-8571-a4553063483e" providerId="ADAL" clId="{39778F5A-38A2-4475-B09F-A4F4FE7A429B}" dt="2024-09-26T18:25:59.089" v="996" actId="1076"/>
        <pc:sldMkLst>
          <pc:docMk/>
          <pc:sldMk cId="3298242450" sldId="338"/>
        </pc:sldMkLst>
        <pc:spChg chg="add mod">
          <ac:chgData name="Charissa Lewis" userId="f4cec6c0-5a36-4441-8571-a4553063483e" providerId="ADAL" clId="{39778F5A-38A2-4475-B09F-A4F4FE7A429B}" dt="2024-09-26T18:25:54.443" v="995"/>
          <ac:spMkLst>
            <pc:docMk/>
            <pc:sldMk cId="3298242450" sldId="338"/>
            <ac:spMk id="2" creationId="{27F2E1F9-BC14-CDA0-5859-F85981B3061D}"/>
          </ac:spMkLst>
        </pc:spChg>
        <pc:spChg chg="mod">
          <ac:chgData name="Charissa Lewis" userId="f4cec6c0-5a36-4441-8571-a4553063483e" providerId="ADAL" clId="{39778F5A-38A2-4475-B09F-A4F4FE7A429B}" dt="2024-09-26T18:25:47.671" v="994" actId="20577"/>
          <ac:spMkLst>
            <pc:docMk/>
            <pc:sldMk cId="3298242450" sldId="338"/>
            <ac:spMk id="12" creationId="{5B9955C5-4A5E-1B35-4E7E-B750F722ACFF}"/>
          </ac:spMkLst>
        </pc:spChg>
        <pc:picChg chg="add mod">
          <ac:chgData name="Charissa Lewis" userId="f4cec6c0-5a36-4441-8571-a4553063483e" providerId="ADAL" clId="{39778F5A-38A2-4475-B09F-A4F4FE7A429B}" dt="2024-09-26T18:25:59.089" v="996" actId="1076"/>
          <ac:picMkLst>
            <pc:docMk/>
            <pc:sldMk cId="3298242450" sldId="338"/>
            <ac:picMk id="3" creationId="{80402C57-A82D-EFB3-A1D6-033C6D8F883A}"/>
          </ac:picMkLst>
        </pc:picChg>
      </pc:sldChg>
      <pc:sldChg chg="addSp modSp add mod ord">
        <pc:chgData name="Charissa Lewis" userId="f4cec6c0-5a36-4441-8571-a4553063483e" providerId="ADAL" clId="{39778F5A-38A2-4475-B09F-A4F4FE7A429B}" dt="2024-09-26T18:26:24.151" v="1030"/>
        <pc:sldMkLst>
          <pc:docMk/>
          <pc:sldMk cId="2550166757" sldId="339"/>
        </pc:sldMkLst>
        <pc:spChg chg="add mod">
          <ac:chgData name="Charissa Lewis" userId="f4cec6c0-5a36-4441-8571-a4553063483e" providerId="ADAL" clId="{39778F5A-38A2-4475-B09F-A4F4FE7A429B}" dt="2024-09-26T18:26:24.151" v="1030"/>
          <ac:spMkLst>
            <pc:docMk/>
            <pc:sldMk cId="2550166757" sldId="339"/>
            <ac:spMk id="2" creationId="{B31F0929-8E52-C31B-AC31-F21D7379E404}"/>
          </ac:spMkLst>
        </pc:spChg>
        <pc:spChg chg="mod">
          <ac:chgData name="Charissa Lewis" userId="f4cec6c0-5a36-4441-8571-a4553063483e" providerId="ADAL" clId="{39778F5A-38A2-4475-B09F-A4F4FE7A429B}" dt="2024-09-26T18:26:16.791" v="1029" actId="20577"/>
          <ac:spMkLst>
            <pc:docMk/>
            <pc:sldMk cId="2550166757" sldId="339"/>
            <ac:spMk id="12" creationId="{5B9955C5-4A5E-1B35-4E7E-B750F722ACFF}"/>
          </ac:spMkLst>
        </pc:spChg>
      </pc:sldChg>
      <pc:sldChg chg="addSp modSp add mod ord modNotesTx">
        <pc:chgData name="Charissa Lewis" userId="f4cec6c0-5a36-4441-8571-a4553063483e" providerId="ADAL" clId="{39778F5A-38A2-4475-B09F-A4F4FE7A429B}" dt="2024-09-26T18:27:43.626" v="1062" actId="1076"/>
        <pc:sldMkLst>
          <pc:docMk/>
          <pc:sldMk cId="2141888161" sldId="340"/>
        </pc:sldMkLst>
        <pc:spChg chg="add mod">
          <ac:chgData name="Charissa Lewis" userId="f4cec6c0-5a36-4441-8571-a4553063483e" providerId="ADAL" clId="{39778F5A-38A2-4475-B09F-A4F4FE7A429B}" dt="2024-09-26T18:27:13.390" v="1058"/>
          <ac:spMkLst>
            <pc:docMk/>
            <pc:sldMk cId="2141888161" sldId="340"/>
            <ac:spMk id="2" creationId="{153486FC-D8FB-302D-9872-E305F69D3575}"/>
          </ac:spMkLst>
        </pc:spChg>
        <pc:spChg chg="mod">
          <ac:chgData name="Charissa Lewis" userId="f4cec6c0-5a36-4441-8571-a4553063483e" providerId="ADAL" clId="{39778F5A-38A2-4475-B09F-A4F4FE7A429B}" dt="2024-09-26T18:27:05.943" v="1057" actId="20577"/>
          <ac:spMkLst>
            <pc:docMk/>
            <pc:sldMk cId="2141888161" sldId="340"/>
            <ac:spMk id="12" creationId="{5B9955C5-4A5E-1B35-4E7E-B750F722ACFF}"/>
          </ac:spMkLst>
        </pc:spChg>
        <pc:picChg chg="add mod">
          <ac:chgData name="Charissa Lewis" userId="f4cec6c0-5a36-4441-8571-a4553063483e" providerId="ADAL" clId="{39778F5A-38A2-4475-B09F-A4F4FE7A429B}" dt="2024-09-26T18:27:43.626" v="1062" actId="1076"/>
          <ac:picMkLst>
            <pc:docMk/>
            <pc:sldMk cId="2141888161" sldId="340"/>
            <ac:picMk id="3" creationId="{5E9A3900-A95D-44B3-0525-F3EE10D70D48}"/>
          </ac:picMkLst>
        </pc:picChg>
      </pc:sldChg>
      <pc:sldChg chg="addSp modSp add mod ord">
        <pc:chgData name="Charissa Lewis" userId="f4cec6c0-5a36-4441-8571-a4553063483e" providerId="ADAL" clId="{39778F5A-38A2-4475-B09F-A4F4FE7A429B}" dt="2024-09-26T18:28:27.919" v="1090" actId="20577"/>
        <pc:sldMkLst>
          <pc:docMk/>
          <pc:sldMk cId="422774373" sldId="341"/>
        </pc:sldMkLst>
        <pc:spChg chg="add mod">
          <ac:chgData name="Charissa Lewis" userId="f4cec6c0-5a36-4441-8571-a4553063483e" providerId="ADAL" clId="{39778F5A-38A2-4475-B09F-A4F4FE7A429B}" dt="2024-09-26T18:28:02.545" v="1063"/>
          <ac:spMkLst>
            <pc:docMk/>
            <pc:sldMk cId="422774373" sldId="341"/>
            <ac:spMk id="2" creationId="{37043AED-E2D7-2088-615E-6D0E5F7D8252}"/>
          </ac:spMkLst>
        </pc:spChg>
        <pc:spChg chg="mod">
          <ac:chgData name="Charissa Lewis" userId="f4cec6c0-5a36-4441-8571-a4553063483e" providerId="ADAL" clId="{39778F5A-38A2-4475-B09F-A4F4FE7A429B}" dt="2024-09-26T18:28:27.919" v="1090" actId="20577"/>
          <ac:spMkLst>
            <pc:docMk/>
            <pc:sldMk cId="422774373" sldId="341"/>
            <ac:spMk id="12" creationId="{5B9955C5-4A5E-1B35-4E7E-B750F722ACFF}"/>
          </ac:spMkLst>
        </pc:spChg>
        <pc:graphicFrameChg chg="add mod modGraphic">
          <ac:chgData name="Charissa Lewis" userId="f4cec6c0-5a36-4441-8571-a4553063483e" providerId="ADAL" clId="{39778F5A-38A2-4475-B09F-A4F4FE7A429B}" dt="2024-09-26T18:28:14.321" v="1066" actId="14100"/>
          <ac:graphicFrameMkLst>
            <pc:docMk/>
            <pc:sldMk cId="422774373" sldId="341"/>
            <ac:graphicFrameMk id="3" creationId="{29DFDA11-F117-A686-D160-8840F8A8960B}"/>
          </ac:graphicFrameMkLst>
        </pc:graphicFrameChg>
      </pc:sldChg>
      <pc:sldChg chg="addSp modSp add mod ord modAnim modNotesTx">
        <pc:chgData name="Charissa Lewis" userId="f4cec6c0-5a36-4441-8571-a4553063483e" providerId="ADAL" clId="{39778F5A-38A2-4475-B09F-A4F4FE7A429B}" dt="2024-09-26T18:39:59.235" v="1458"/>
        <pc:sldMkLst>
          <pc:docMk/>
          <pc:sldMk cId="1034371775" sldId="342"/>
        </pc:sldMkLst>
        <pc:spChg chg="add mod">
          <ac:chgData name="Charissa Lewis" userId="f4cec6c0-5a36-4441-8571-a4553063483e" providerId="ADAL" clId="{39778F5A-38A2-4475-B09F-A4F4FE7A429B}" dt="2024-09-26T18:29:27.919" v="1116"/>
          <ac:spMkLst>
            <pc:docMk/>
            <pc:sldMk cId="1034371775" sldId="342"/>
            <ac:spMk id="2" creationId="{D7D6BC49-07DA-A12A-0BDB-3E287A9E8688}"/>
          </ac:spMkLst>
        </pc:spChg>
        <pc:spChg chg="mod">
          <ac:chgData name="Charissa Lewis" userId="f4cec6c0-5a36-4441-8571-a4553063483e" providerId="ADAL" clId="{39778F5A-38A2-4475-B09F-A4F4FE7A429B}" dt="2024-09-26T18:29:19.031" v="1115" actId="20577"/>
          <ac:spMkLst>
            <pc:docMk/>
            <pc:sldMk cId="1034371775" sldId="342"/>
            <ac:spMk id="12" creationId="{5B9955C5-4A5E-1B35-4E7E-B750F722ACFF}"/>
          </ac:spMkLst>
        </pc:spChg>
        <pc:picChg chg="add mod">
          <ac:chgData name="Charissa Lewis" userId="f4cec6c0-5a36-4441-8571-a4553063483e" providerId="ADAL" clId="{39778F5A-38A2-4475-B09F-A4F4FE7A429B}" dt="2024-09-26T18:29:27.919" v="1116"/>
          <ac:picMkLst>
            <pc:docMk/>
            <pc:sldMk cId="1034371775" sldId="342"/>
            <ac:picMk id="3" creationId="{DE18FA26-B9A8-85BD-35C6-9930B177F61F}"/>
          </ac:picMkLst>
        </pc:picChg>
      </pc:sldChg>
      <pc:sldChg chg="addSp modSp add mod ord modAnim">
        <pc:chgData name="Charissa Lewis" userId="f4cec6c0-5a36-4441-8571-a4553063483e" providerId="ADAL" clId="{39778F5A-38A2-4475-B09F-A4F4FE7A429B}" dt="2024-09-26T18:31:03.151" v="1150" actId="20577"/>
        <pc:sldMkLst>
          <pc:docMk/>
          <pc:sldMk cId="3961565880" sldId="343"/>
        </pc:sldMkLst>
        <pc:spChg chg="add mod">
          <ac:chgData name="Charissa Lewis" userId="f4cec6c0-5a36-4441-8571-a4553063483e" providerId="ADAL" clId="{39778F5A-38A2-4475-B09F-A4F4FE7A429B}" dt="2024-09-26T18:30:54.420" v="1126"/>
          <ac:spMkLst>
            <pc:docMk/>
            <pc:sldMk cId="3961565880" sldId="343"/>
            <ac:spMk id="2" creationId="{299EBE2F-66B5-CC3B-CAE4-801DA198D37B}"/>
          </ac:spMkLst>
        </pc:spChg>
        <pc:spChg chg="mod">
          <ac:chgData name="Charissa Lewis" userId="f4cec6c0-5a36-4441-8571-a4553063483e" providerId="ADAL" clId="{39778F5A-38A2-4475-B09F-A4F4FE7A429B}" dt="2024-09-26T18:31:03.151" v="1150" actId="20577"/>
          <ac:spMkLst>
            <pc:docMk/>
            <pc:sldMk cId="3961565880" sldId="343"/>
            <ac:spMk id="12" creationId="{5B9955C5-4A5E-1B35-4E7E-B750F722ACFF}"/>
          </ac:spMkLst>
        </pc:spChg>
        <pc:picChg chg="add mod">
          <ac:chgData name="Charissa Lewis" userId="f4cec6c0-5a36-4441-8571-a4553063483e" providerId="ADAL" clId="{39778F5A-38A2-4475-B09F-A4F4FE7A429B}" dt="2024-09-26T18:30:54.420" v="1126"/>
          <ac:picMkLst>
            <pc:docMk/>
            <pc:sldMk cId="3961565880" sldId="343"/>
            <ac:picMk id="3" creationId="{65EA87A1-F178-CA46-9F2C-D0FEFF507E3D}"/>
          </ac:picMkLst>
        </pc:picChg>
      </pc:sldChg>
      <pc:sldChg chg="addSp modSp add mod ord">
        <pc:chgData name="Charissa Lewis" userId="f4cec6c0-5a36-4441-8571-a4553063483e" providerId="ADAL" clId="{39778F5A-38A2-4475-B09F-A4F4FE7A429B}" dt="2024-09-26T18:31:25.087" v="1175"/>
        <pc:sldMkLst>
          <pc:docMk/>
          <pc:sldMk cId="3006691487" sldId="344"/>
        </pc:sldMkLst>
        <pc:spChg chg="add mod">
          <ac:chgData name="Charissa Lewis" userId="f4cec6c0-5a36-4441-8571-a4553063483e" providerId="ADAL" clId="{39778F5A-38A2-4475-B09F-A4F4FE7A429B}" dt="2024-09-26T18:31:25.087" v="1175"/>
          <ac:spMkLst>
            <pc:docMk/>
            <pc:sldMk cId="3006691487" sldId="344"/>
            <ac:spMk id="2" creationId="{CBCB19DD-1DC5-5396-413B-7AB6796E7516}"/>
          </ac:spMkLst>
        </pc:spChg>
        <pc:spChg chg="mod">
          <ac:chgData name="Charissa Lewis" userId="f4cec6c0-5a36-4441-8571-a4553063483e" providerId="ADAL" clId="{39778F5A-38A2-4475-B09F-A4F4FE7A429B}" dt="2024-09-26T18:31:19.911" v="1174" actId="20577"/>
          <ac:spMkLst>
            <pc:docMk/>
            <pc:sldMk cId="3006691487" sldId="344"/>
            <ac:spMk id="12" creationId="{5B9955C5-4A5E-1B35-4E7E-B750F722ACFF}"/>
          </ac:spMkLst>
        </pc:spChg>
      </pc:sldChg>
      <pc:sldChg chg="addSp modSp add mod ord">
        <pc:chgData name="Charissa Lewis" userId="f4cec6c0-5a36-4441-8571-a4553063483e" providerId="ADAL" clId="{39778F5A-38A2-4475-B09F-A4F4FE7A429B}" dt="2024-09-26T18:32:57.251" v="1242"/>
        <pc:sldMkLst>
          <pc:docMk/>
          <pc:sldMk cId="941398231" sldId="345"/>
        </pc:sldMkLst>
        <pc:spChg chg="add mod">
          <ac:chgData name="Charissa Lewis" userId="f4cec6c0-5a36-4441-8571-a4553063483e" providerId="ADAL" clId="{39778F5A-38A2-4475-B09F-A4F4FE7A429B}" dt="2024-09-26T18:32:57.251" v="1242"/>
          <ac:spMkLst>
            <pc:docMk/>
            <pc:sldMk cId="941398231" sldId="345"/>
            <ac:spMk id="2" creationId="{03294940-5FDF-2A50-C1F7-0C5B84AA328E}"/>
          </ac:spMkLst>
        </pc:spChg>
        <pc:spChg chg="mod">
          <ac:chgData name="Charissa Lewis" userId="f4cec6c0-5a36-4441-8571-a4553063483e" providerId="ADAL" clId="{39778F5A-38A2-4475-B09F-A4F4FE7A429B}" dt="2024-09-26T18:32:48" v="1241" actId="20577"/>
          <ac:spMkLst>
            <pc:docMk/>
            <pc:sldMk cId="941398231" sldId="345"/>
            <ac:spMk id="12" creationId="{5B9955C5-4A5E-1B35-4E7E-B750F722ACFF}"/>
          </ac:spMkLst>
        </pc:spChg>
      </pc:sldChg>
      <pc:sldChg chg="addSp modSp add mod ord">
        <pc:chgData name="Charissa Lewis" userId="f4cec6c0-5a36-4441-8571-a4553063483e" providerId="ADAL" clId="{39778F5A-38A2-4475-B09F-A4F4FE7A429B}" dt="2024-09-26T18:33:28.185" v="1260" actId="1076"/>
        <pc:sldMkLst>
          <pc:docMk/>
          <pc:sldMk cId="1434612116" sldId="346"/>
        </pc:sldMkLst>
        <pc:spChg chg="add mod">
          <ac:chgData name="Charissa Lewis" userId="f4cec6c0-5a36-4441-8571-a4553063483e" providerId="ADAL" clId="{39778F5A-38A2-4475-B09F-A4F4FE7A429B}" dt="2024-09-26T18:33:28.185" v="1260" actId="1076"/>
          <ac:spMkLst>
            <pc:docMk/>
            <pc:sldMk cId="1434612116" sldId="346"/>
            <ac:spMk id="2" creationId="{0DD7682E-4822-BF1A-76A6-D67B8B4DAD46}"/>
          </ac:spMkLst>
        </pc:spChg>
        <pc:spChg chg="mod">
          <ac:chgData name="Charissa Lewis" userId="f4cec6c0-5a36-4441-8571-a4553063483e" providerId="ADAL" clId="{39778F5A-38A2-4475-B09F-A4F4FE7A429B}" dt="2024-09-26T18:33:09.423" v="1257" actId="20577"/>
          <ac:spMkLst>
            <pc:docMk/>
            <pc:sldMk cId="1434612116" sldId="346"/>
            <ac:spMk id="12" creationId="{5B9955C5-4A5E-1B35-4E7E-B750F722ACFF}"/>
          </ac:spMkLst>
        </pc:spChg>
      </pc:sldChg>
      <pc:sldChg chg="addSp modSp add mod ord">
        <pc:chgData name="Charissa Lewis" userId="f4cec6c0-5a36-4441-8571-a4553063483e" providerId="ADAL" clId="{39778F5A-38A2-4475-B09F-A4F4FE7A429B}" dt="2024-09-26T18:33:47.663" v="1276"/>
        <pc:sldMkLst>
          <pc:docMk/>
          <pc:sldMk cId="4249675063" sldId="347"/>
        </pc:sldMkLst>
        <pc:spChg chg="add mod">
          <ac:chgData name="Charissa Lewis" userId="f4cec6c0-5a36-4441-8571-a4553063483e" providerId="ADAL" clId="{39778F5A-38A2-4475-B09F-A4F4FE7A429B}" dt="2024-09-26T18:33:47.663" v="1276"/>
          <ac:spMkLst>
            <pc:docMk/>
            <pc:sldMk cId="4249675063" sldId="347"/>
            <ac:spMk id="2" creationId="{03652E4C-32A7-7C65-B172-8F2BDBB4811B}"/>
          </ac:spMkLst>
        </pc:spChg>
        <pc:spChg chg="mod">
          <ac:chgData name="Charissa Lewis" userId="f4cec6c0-5a36-4441-8571-a4553063483e" providerId="ADAL" clId="{39778F5A-38A2-4475-B09F-A4F4FE7A429B}" dt="2024-09-26T18:33:42.231" v="1275" actId="20577"/>
          <ac:spMkLst>
            <pc:docMk/>
            <pc:sldMk cId="4249675063" sldId="347"/>
            <ac:spMk id="12" creationId="{5B9955C5-4A5E-1B35-4E7E-B750F722ACFF}"/>
          </ac:spMkLst>
        </pc:spChg>
      </pc:sldChg>
      <pc:sldChg chg="addSp modSp add mod ord">
        <pc:chgData name="Charissa Lewis" userId="f4cec6c0-5a36-4441-8571-a4553063483e" providerId="ADAL" clId="{39778F5A-38A2-4475-B09F-A4F4FE7A429B}" dt="2024-09-26T18:35:53.274" v="1330"/>
        <pc:sldMkLst>
          <pc:docMk/>
          <pc:sldMk cId="1748221069" sldId="348"/>
        </pc:sldMkLst>
        <pc:spChg chg="add mod">
          <ac:chgData name="Charissa Lewis" userId="f4cec6c0-5a36-4441-8571-a4553063483e" providerId="ADAL" clId="{39778F5A-38A2-4475-B09F-A4F4FE7A429B}" dt="2024-09-26T18:34:18.735" v="1292"/>
          <ac:spMkLst>
            <pc:docMk/>
            <pc:sldMk cId="1748221069" sldId="348"/>
            <ac:spMk id="2" creationId="{8E3A8B23-A8E2-0623-AD9F-DBEEDDABC2F9}"/>
          </ac:spMkLst>
        </pc:spChg>
        <pc:spChg chg="add mod">
          <ac:chgData name="Charissa Lewis" userId="f4cec6c0-5a36-4441-8571-a4553063483e" providerId="ADAL" clId="{39778F5A-38A2-4475-B09F-A4F4FE7A429B}" dt="2024-09-26T18:35:53.274" v="1330"/>
          <ac:spMkLst>
            <pc:docMk/>
            <pc:sldMk cId="1748221069" sldId="348"/>
            <ac:spMk id="4" creationId="{E600E1A0-3BD5-5370-7FB0-330446BC01C5}"/>
          </ac:spMkLst>
        </pc:spChg>
        <pc:spChg chg="mod">
          <ac:chgData name="Charissa Lewis" userId="f4cec6c0-5a36-4441-8571-a4553063483e" providerId="ADAL" clId="{39778F5A-38A2-4475-B09F-A4F4FE7A429B}" dt="2024-09-26T18:34:08.809" v="1291" actId="20577"/>
          <ac:spMkLst>
            <pc:docMk/>
            <pc:sldMk cId="1748221069" sldId="348"/>
            <ac:spMk id="12" creationId="{5B9955C5-4A5E-1B35-4E7E-B750F722ACFF}"/>
          </ac:spMkLst>
        </pc:spChg>
        <pc:picChg chg="add mod">
          <ac:chgData name="Charissa Lewis" userId="f4cec6c0-5a36-4441-8571-a4553063483e" providerId="ADAL" clId="{39778F5A-38A2-4475-B09F-A4F4FE7A429B}" dt="2024-09-26T18:34:18.735" v="1292"/>
          <ac:picMkLst>
            <pc:docMk/>
            <pc:sldMk cId="1748221069" sldId="348"/>
            <ac:picMk id="3" creationId="{68CF5F6B-15AD-67BE-D71E-DB0B32D85CE5}"/>
          </ac:picMkLst>
        </pc:picChg>
      </pc:sldChg>
      <pc:sldChg chg="addSp modSp add mod ord">
        <pc:chgData name="Charissa Lewis" userId="f4cec6c0-5a36-4441-8571-a4553063483e" providerId="ADAL" clId="{39778F5A-38A2-4475-B09F-A4F4FE7A429B}" dt="2024-09-26T18:35:51.532" v="1329"/>
        <pc:sldMkLst>
          <pc:docMk/>
          <pc:sldMk cId="2047672681" sldId="349"/>
        </pc:sldMkLst>
        <pc:spChg chg="add mod">
          <ac:chgData name="Charissa Lewis" userId="f4cec6c0-5a36-4441-8571-a4553063483e" providerId="ADAL" clId="{39778F5A-38A2-4475-B09F-A4F4FE7A429B}" dt="2024-09-26T18:34:52.845" v="1309" actId="1076"/>
          <ac:spMkLst>
            <pc:docMk/>
            <pc:sldMk cId="2047672681" sldId="349"/>
            <ac:spMk id="2" creationId="{3A9DE556-23C4-3F57-A57E-964454F7A6E4}"/>
          </ac:spMkLst>
        </pc:spChg>
        <pc:spChg chg="add mod">
          <ac:chgData name="Charissa Lewis" userId="f4cec6c0-5a36-4441-8571-a4553063483e" providerId="ADAL" clId="{39778F5A-38A2-4475-B09F-A4F4FE7A429B}" dt="2024-09-26T18:35:51.532" v="1329"/>
          <ac:spMkLst>
            <pc:docMk/>
            <pc:sldMk cId="2047672681" sldId="349"/>
            <ac:spMk id="4" creationId="{83496E68-445F-0CDC-5834-77483B5B993D}"/>
          </ac:spMkLst>
        </pc:spChg>
        <pc:spChg chg="mod">
          <ac:chgData name="Charissa Lewis" userId="f4cec6c0-5a36-4441-8571-a4553063483e" providerId="ADAL" clId="{39778F5A-38A2-4475-B09F-A4F4FE7A429B}" dt="2024-09-26T18:34:35.495" v="1307" actId="20577"/>
          <ac:spMkLst>
            <pc:docMk/>
            <pc:sldMk cId="2047672681" sldId="349"/>
            <ac:spMk id="12" creationId="{5B9955C5-4A5E-1B35-4E7E-B750F722ACFF}"/>
          </ac:spMkLst>
        </pc:spChg>
        <pc:picChg chg="add mod">
          <ac:chgData name="Charissa Lewis" userId="f4cec6c0-5a36-4441-8571-a4553063483e" providerId="ADAL" clId="{39778F5A-38A2-4475-B09F-A4F4FE7A429B}" dt="2024-09-26T18:34:44.140" v="1308"/>
          <ac:picMkLst>
            <pc:docMk/>
            <pc:sldMk cId="2047672681" sldId="349"/>
            <ac:picMk id="3" creationId="{50D7F015-BE65-444D-B564-D0F023BB6B82}"/>
          </ac:picMkLst>
        </pc:picChg>
      </pc:sldChg>
      <pc:sldChg chg="addSp modSp add mod ord">
        <pc:chgData name="Charissa Lewis" userId="f4cec6c0-5a36-4441-8571-a4553063483e" providerId="ADAL" clId="{39778F5A-38A2-4475-B09F-A4F4FE7A429B}" dt="2024-09-26T18:35:49.691" v="1328"/>
        <pc:sldMkLst>
          <pc:docMk/>
          <pc:sldMk cId="2361638079" sldId="350"/>
        </pc:sldMkLst>
        <pc:spChg chg="add mod">
          <ac:chgData name="Charissa Lewis" userId="f4cec6c0-5a36-4441-8571-a4553063483e" providerId="ADAL" clId="{39778F5A-38A2-4475-B09F-A4F4FE7A429B}" dt="2024-09-26T18:35:35.140" v="1327"/>
          <ac:spMkLst>
            <pc:docMk/>
            <pc:sldMk cId="2361638079" sldId="350"/>
            <ac:spMk id="2" creationId="{BDF98C57-371C-A392-EF1B-AC7BF2457303}"/>
          </ac:spMkLst>
        </pc:spChg>
        <pc:spChg chg="add mod">
          <ac:chgData name="Charissa Lewis" userId="f4cec6c0-5a36-4441-8571-a4553063483e" providerId="ADAL" clId="{39778F5A-38A2-4475-B09F-A4F4FE7A429B}" dt="2024-09-26T18:35:49.691" v="1328"/>
          <ac:spMkLst>
            <pc:docMk/>
            <pc:sldMk cId="2361638079" sldId="350"/>
            <ac:spMk id="4" creationId="{AADCC817-5E57-E881-04A8-47ACBF03C299}"/>
          </ac:spMkLst>
        </pc:spChg>
        <pc:spChg chg="mod">
          <ac:chgData name="Charissa Lewis" userId="f4cec6c0-5a36-4441-8571-a4553063483e" providerId="ADAL" clId="{39778F5A-38A2-4475-B09F-A4F4FE7A429B}" dt="2024-09-26T18:35:15.696" v="1326" actId="20577"/>
          <ac:spMkLst>
            <pc:docMk/>
            <pc:sldMk cId="2361638079" sldId="350"/>
            <ac:spMk id="12" creationId="{5B9955C5-4A5E-1B35-4E7E-B750F722ACFF}"/>
          </ac:spMkLst>
        </pc:spChg>
        <pc:picChg chg="add mod">
          <ac:chgData name="Charissa Lewis" userId="f4cec6c0-5a36-4441-8571-a4553063483e" providerId="ADAL" clId="{39778F5A-38A2-4475-B09F-A4F4FE7A429B}" dt="2024-09-26T18:35:35.140" v="1327"/>
          <ac:picMkLst>
            <pc:docMk/>
            <pc:sldMk cId="2361638079" sldId="350"/>
            <ac:picMk id="3" creationId="{EE8D6FDF-5665-0686-DC03-BC2E41845196}"/>
          </ac:picMkLst>
        </pc:picChg>
      </pc:sldChg>
      <pc:sldChg chg="addSp modSp add mod ord">
        <pc:chgData name="Charissa Lewis" userId="f4cec6c0-5a36-4441-8571-a4553063483e" providerId="ADAL" clId="{39778F5A-38A2-4475-B09F-A4F4FE7A429B}" dt="2024-09-26T18:36:35.346" v="1356"/>
        <pc:sldMkLst>
          <pc:docMk/>
          <pc:sldMk cId="3806988465" sldId="351"/>
        </pc:sldMkLst>
        <pc:spChg chg="add mod">
          <ac:chgData name="Charissa Lewis" userId="f4cec6c0-5a36-4441-8571-a4553063483e" providerId="ADAL" clId="{39778F5A-38A2-4475-B09F-A4F4FE7A429B}" dt="2024-09-26T18:36:35.346" v="1356"/>
          <ac:spMkLst>
            <pc:docMk/>
            <pc:sldMk cId="3806988465" sldId="351"/>
            <ac:spMk id="2" creationId="{25DB59BC-A29F-952E-47C2-37D11E7DB147}"/>
          </ac:spMkLst>
        </pc:spChg>
        <pc:spChg chg="mod">
          <ac:chgData name="Charissa Lewis" userId="f4cec6c0-5a36-4441-8571-a4553063483e" providerId="ADAL" clId="{39778F5A-38A2-4475-B09F-A4F4FE7A429B}" dt="2024-09-26T18:36:30.527" v="1355" actId="20577"/>
          <ac:spMkLst>
            <pc:docMk/>
            <pc:sldMk cId="3806988465" sldId="351"/>
            <ac:spMk id="12" creationId="{5B9955C5-4A5E-1B35-4E7E-B750F722ACFF}"/>
          </ac:spMkLst>
        </pc:spChg>
      </pc:sldChg>
      <pc:sldChg chg="addSp modSp add mod ord modAnim modNotesTx">
        <pc:chgData name="Charissa Lewis" userId="f4cec6c0-5a36-4441-8571-a4553063483e" providerId="ADAL" clId="{39778F5A-38A2-4475-B09F-A4F4FE7A429B}" dt="2024-09-26T18:37:46.595" v="1395"/>
        <pc:sldMkLst>
          <pc:docMk/>
          <pc:sldMk cId="4018490339" sldId="352"/>
        </pc:sldMkLst>
        <pc:spChg chg="add mod">
          <ac:chgData name="Charissa Lewis" userId="f4cec6c0-5a36-4441-8571-a4553063483e" providerId="ADAL" clId="{39778F5A-38A2-4475-B09F-A4F4FE7A429B}" dt="2024-09-26T18:37:18.943" v="1391"/>
          <ac:spMkLst>
            <pc:docMk/>
            <pc:sldMk cId="4018490339" sldId="352"/>
            <ac:spMk id="2" creationId="{94298B93-3A5E-3891-E1CA-E2065D00FCE0}"/>
          </ac:spMkLst>
        </pc:spChg>
        <pc:spChg chg="mod">
          <ac:chgData name="Charissa Lewis" userId="f4cec6c0-5a36-4441-8571-a4553063483e" providerId="ADAL" clId="{39778F5A-38A2-4475-B09F-A4F4FE7A429B}" dt="2024-09-26T18:37:13.063" v="1390" actId="20577"/>
          <ac:spMkLst>
            <pc:docMk/>
            <pc:sldMk cId="4018490339" sldId="352"/>
            <ac:spMk id="12" creationId="{5B9955C5-4A5E-1B35-4E7E-B750F722ACFF}"/>
          </ac:spMkLst>
        </pc:spChg>
        <pc:picChg chg="add mod">
          <ac:chgData name="Charissa Lewis" userId="f4cec6c0-5a36-4441-8571-a4553063483e" providerId="ADAL" clId="{39778F5A-38A2-4475-B09F-A4F4FE7A429B}" dt="2024-09-26T18:37:30.348" v="1393" actId="1076"/>
          <ac:picMkLst>
            <pc:docMk/>
            <pc:sldMk cId="4018490339" sldId="352"/>
            <ac:picMk id="3" creationId="{71931639-6A71-92B7-156A-9F91F0391EB7}"/>
          </ac:picMkLst>
        </pc:picChg>
      </pc:sldChg>
      <pc:sldChg chg="addSp modSp add mod ord">
        <pc:chgData name="Charissa Lewis" userId="f4cec6c0-5a36-4441-8571-a4553063483e" providerId="ADAL" clId="{39778F5A-38A2-4475-B09F-A4F4FE7A429B}" dt="2024-09-26T18:38:56.543" v="1420"/>
        <pc:sldMkLst>
          <pc:docMk/>
          <pc:sldMk cId="386365824" sldId="353"/>
        </pc:sldMkLst>
        <pc:spChg chg="add mod">
          <ac:chgData name="Charissa Lewis" userId="f4cec6c0-5a36-4441-8571-a4553063483e" providerId="ADAL" clId="{39778F5A-38A2-4475-B09F-A4F4FE7A429B}" dt="2024-09-26T18:38:56.543" v="1420"/>
          <ac:spMkLst>
            <pc:docMk/>
            <pc:sldMk cId="386365824" sldId="353"/>
            <ac:spMk id="2" creationId="{B8822C30-F1FE-8446-AAE4-F81BCB563A9D}"/>
          </ac:spMkLst>
        </pc:spChg>
        <pc:spChg chg="mod">
          <ac:chgData name="Charissa Lewis" userId="f4cec6c0-5a36-4441-8571-a4553063483e" providerId="ADAL" clId="{39778F5A-38A2-4475-B09F-A4F4FE7A429B}" dt="2024-09-26T18:38:50.783" v="1419" actId="20577"/>
          <ac:spMkLst>
            <pc:docMk/>
            <pc:sldMk cId="386365824" sldId="353"/>
            <ac:spMk id="12" creationId="{5B9955C5-4A5E-1B35-4E7E-B750F722ACFF}"/>
          </ac:spMkLst>
        </pc:spChg>
      </pc:sldChg>
      <pc:sldChg chg="addSp modSp add mod ord modNotesTx">
        <pc:chgData name="Charissa Lewis" userId="f4cec6c0-5a36-4441-8571-a4553063483e" providerId="ADAL" clId="{39778F5A-38A2-4475-B09F-A4F4FE7A429B}" dt="2024-09-26T18:39:36.517" v="1455"/>
        <pc:sldMkLst>
          <pc:docMk/>
          <pc:sldMk cId="2463764702" sldId="354"/>
        </pc:sldMkLst>
        <pc:spChg chg="add mod">
          <ac:chgData name="Charissa Lewis" userId="f4cec6c0-5a36-4441-8571-a4553063483e" providerId="ADAL" clId="{39778F5A-38A2-4475-B09F-A4F4FE7A429B}" dt="2024-09-26T18:39:26.158" v="1453"/>
          <ac:spMkLst>
            <pc:docMk/>
            <pc:sldMk cId="2463764702" sldId="354"/>
            <ac:spMk id="2" creationId="{45A05D9B-E4D1-3B48-4F5B-19C20971DD88}"/>
          </ac:spMkLst>
        </pc:spChg>
        <pc:spChg chg="add mod">
          <ac:chgData name="Charissa Lewis" userId="f4cec6c0-5a36-4441-8571-a4553063483e" providerId="ADAL" clId="{39778F5A-38A2-4475-B09F-A4F4FE7A429B}" dt="2024-09-26T18:39:26.158" v="1453"/>
          <ac:spMkLst>
            <pc:docMk/>
            <pc:sldMk cId="2463764702" sldId="354"/>
            <ac:spMk id="4" creationId="{D0F43083-D7E5-9105-5433-E8078DB4063B}"/>
          </ac:spMkLst>
        </pc:spChg>
        <pc:spChg chg="mod">
          <ac:chgData name="Charissa Lewis" userId="f4cec6c0-5a36-4441-8571-a4553063483e" providerId="ADAL" clId="{39778F5A-38A2-4475-B09F-A4F4FE7A429B}" dt="2024-09-26T18:39:13.295" v="1452" actId="20577"/>
          <ac:spMkLst>
            <pc:docMk/>
            <pc:sldMk cId="2463764702" sldId="354"/>
            <ac:spMk id="12" creationId="{5B9955C5-4A5E-1B35-4E7E-B750F722ACFF}"/>
          </ac:spMkLst>
        </pc:spChg>
        <pc:picChg chg="add mod">
          <ac:chgData name="Charissa Lewis" userId="f4cec6c0-5a36-4441-8571-a4553063483e" providerId="ADAL" clId="{39778F5A-38A2-4475-B09F-A4F4FE7A429B}" dt="2024-09-26T18:39:26.158" v="1453"/>
          <ac:picMkLst>
            <pc:docMk/>
            <pc:sldMk cId="2463764702" sldId="354"/>
            <ac:picMk id="3" creationId="{08791DD8-F038-7C2E-E5E0-B1FDEF2181B9}"/>
          </ac:picMkLst>
        </pc:picChg>
      </pc:sldChg>
      <pc:sldChg chg="addSp modSp add mod ord modAnim modNotesTx">
        <pc:chgData name="Charissa Lewis" userId="f4cec6c0-5a36-4441-8571-a4553063483e" providerId="ADAL" clId="{39778F5A-38A2-4475-B09F-A4F4FE7A429B}" dt="2024-09-26T18:41:01.641" v="1491" actId="5793"/>
        <pc:sldMkLst>
          <pc:docMk/>
          <pc:sldMk cId="3383475370" sldId="355"/>
        </pc:sldMkLst>
        <pc:spChg chg="add mod">
          <ac:chgData name="Charissa Lewis" userId="f4cec6c0-5a36-4441-8571-a4553063483e" providerId="ADAL" clId="{39778F5A-38A2-4475-B09F-A4F4FE7A429B}" dt="2024-09-26T18:40:42.853" v="1488"/>
          <ac:spMkLst>
            <pc:docMk/>
            <pc:sldMk cId="3383475370" sldId="355"/>
            <ac:spMk id="2" creationId="{D13AC8E7-6E92-7276-480B-A1A0BD29ADCE}"/>
          </ac:spMkLst>
        </pc:spChg>
        <pc:spChg chg="mod">
          <ac:chgData name="Charissa Lewis" userId="f4cec6c0-5a36-4441-8571-a4553063483e" providerId="ADAL" clId="{39778F5A-38A2-4475-B09F-A4F4FE7A429B}" dt="2024-09-26T18:40:28.224" v="1487" actId="20577"/>
          <ac:spMkLst>
            <pc:docMk/>
            <pc:sldMk cId="3383475370" sldId="355"/>
            <ac:spMk id="12" creationId="{5B9955C5-4A5E-1B35-4E7E-B750F722ACFF}"/>
          </ac:spMkLst>
        </pc:spChg>
        <pc:picChg chg="add mod">
          <ac:chgData name="Charissa Lewis" userId="f4cec6c0-5a36-4441-8571-a4553063483e" providerId="ADAL" clId="{39778F5A-38A2-4475-B09F-A4F4FE7A429B}" dt="2024-09-26T18:40:48.830" v="1489" actId="14100"/>
          <ac:picMkLst>
            <pc:docMk/>
            <pc:sldMk cId="3383475370" sldId="355"/>
            <ac:picMk id="3" creationId="{E1219406-CDFA-2103-5A3E-0D019BDC3DEA}"/>
          </ac:picMkLst>
        </pc:picChg>
      </pc:sldChg>
      <pc:sldChg chg="addSp modSp add mod ord modNotesTx">
        <pc:chgData name="Charissa Lewis" userId="f4cec6c0-5a36-4441-8571-a4553063483e" providerId="ADAL" clId="{39778F5A-38A2-4475-B09F-A4F4FE7A429B}" dt="2024-09-26T18:41:50.134" v="1527" actId="5793"/>
        <pc:sldMkLst>
          <pc:docMk/>
          <pc:sldMk cId="2225856849" sldId="356"/>
        </pc:sldMkLst>
        <pc:spChg chg="add mod">
          <ac:chgData name="Charissa Lewis" userId="f4cec6c0-5a36-4441-8571-a4553063483e" providerId="ADAL" clId="{39778F5A-38A2-4475-B09F-A4F4FE7A429B}" dt="2024-09-26T18:41:35.622" v="1524"/>
          <ac:spMkLst>
            <pc:docMk/>
            <pc:sldMk cId="2225856849" sldId="356"/>
            <ac:spMk id="2" creationId="{6B5584AC-02A2-B9AD-0B46-98E45956FD6A}"/>
          </ac:spMkLst>
        </pc:spChg>
        <pc:spChg chg="mod">
          <ac:chgData name="Charissa Lewis" userId="f4cec6c0-5a36-4441-8571-a4553063483e" providerId="ADAL" clId="{39778F5A-38A2-4475-B09F-A4F4FE7A429B}" dt="2024-09-26T18:41:29.151" v="1523" actId="20577"/>
          <ac:spMkLst>
            <pc:docMk/>
            <pc:sldMk cId="2225856849" sldId="356"/>
            <ac:spMk id="12" creationId="{5B9955C5-4A5E-1B35-4E7E-B750F722ACFF}"/>
          </ac:spMkLst>
        </pc:spChg>
      </pc:sldChg>
      <pc:sldChg chg="addSp modSp add mod ord">
        <pc:chgData name="Charissa Lewis" userId="f4cec6c0-5a36-4441-8571-a4553063483e" providerId="ADAL" clId="{39778F5A-38A2-4475-B09F-A4F4FE7A429B}" dt="2024-09-26T18:42:28.789" v="1559"/>
        <pc:sldMkLst>
          <pc:docMk/>
          <pc:sldMk cId="2858072710" sldId="357"/>
        </pc:sldMkLst>
        <pc:spChg chg="add mod">
          <ac:chgData name="Charissa Lewis" userId="f4cec6c0-5a36-4441-8571-a4553063483e" providerId="ADAL" clId="{39778F5A-38A2-4475-B09F-A4F4FE7A429B}" dt="2024-09-26T18:42:28.789" v="1559"/>
          <ac:spMkLst>
            <pc:docMk/>
            <pc:sldMk cId="2858072710" sldId="357"/>
            <ac:spMk id="2" creationId="{21ED0F2D-8602-0728-99DF-F95F74771E73}"/>
          </ac:spMkLst>
        </pc:spChg>
        <pc:spChg chg="mod">
          <ac:chgData name="Charissa Lewis" userId="f4cec6c0-5a36-4441-8571-a4553063483e" providerId="ADAL" clId="{39778F5A-38A2-4475-B09F-A4F4FE7A429B}" dt="2024-09-26T18:42:13.759" v="1558" actId="20577"/>
          <ac:spMkLst>
            <pc:docMk/>
            <pc:sldMk cId="2858072710" sldId="357"/>
            <ac:spMk id="12" creationId="{5B9955C5-4A5E-1B35-4E7E-B750F722ACFF}"/>
          </ac:spMkLst>
        </pc:spChg>
      </pc:sldChg>
      <pc:sldChg chg="addSp modSp add mod ord">
        <pc:chgData name="Charissa Lewis" userId="f4cec6c0-5a36-4441-8571-a4553063483e" providerId="ADAL" clId="{39778F5A-38A2-4475-B09F-A4F4FE7A429B}" dt="2024-09-26T18:43:57.368" v="1592"/>
        <pc:sldMkLst>
          <pc:docMk/>
          <pc:sldMk cId="3667864593" sldId="358"/>
        </pc:sldMkLst>
        <pc:spChg chg="add mod">
          <ac:chgData name="Charissa Lewis" userId="f4cec6c0-5a36-4441-8571-a4553063483e" providerId="ADAL" clId="{39778F5A-38A2-4475-B09F-A4F4FE7A429B}" dt="2024-09-26T18:43:57.368" v="1592"/>
          <ac:spMkLst>
            <pc:docMk/>
            <pc:sldMk cId="3667864593" sldId="358"/>
            <ac:spMk id="2" creationId="{AE278BF4-55C8-B906-9D71-D30DD9EE4D32}"/>
          </ac:spMkLst>
        </pc:spChg>
        <pc:spChg chg="mod">
          <ac:chgData name="Charissa Lewis" userId="f4cec6c0-5a36-4441-8571-a4553063483e" providerId="ADAL" clId="{39778F5A-38A2-4475-B09F-A4F4FE7A429B}" dt="2024-09-26T18:43:47.945" v="1591" actId="20577"/>
          <ac:spMkLst>
            <pc:docMk/>
            <pc:sldMk cId="3667864593" sldId="358"/>
            <ac:spMk id="12" creationId="{5B9955C5-4A5E-1B35-4E7E-B750F722ACFF}"/>
          </ac:spMkLst>
        </pc:spChg>
      </pc:sldChg>
      <pc:sldChg chg="add del ord">
        <pc:chgData name="Charissa Lewis" userId="f4cec6c0-5a36-4441-8571-a4553063483e" providerId="ADAL" clId="{39778F5A-38A2-4475-B09F-A4F4FE7A429B}" dt="2024-09-26T18:44:10.147" v="1594" actId="2696"/>
        <pc:sldMkLst>
          <pc:docMk/>
          <pc:sldMk cId="2726311902" sldId="359"/>
        </pc:sldMkLst>
      </pc:sldChg>
      <pc:sldMasterChg chg="delSldLayout">
        <pc:chgData name="Charissa Lewis" userId="f4cec6c0-5a36-4441-8571-a4553063483e" providerId="ADAL" clId="{39778F5A-38A2-4475-B09F-A4F4FE7A429B}" dt="2024-09-26T18:44:00.964" v="1593" actId="2696"/>
        <pc:sldMasterMkLst>
          <pc:docMk/>
          <pc:sldMasterMk cId="1152263857" sldId="2147483660"/>
        </pc:sldMasterMkLst>
        <pc:sldLayoutChg chg="del">
          <pc:chgData name="Charissa Lewis" userId="f4cec6c0-5a36-4441-8571-a4553063483e" providerId="ADAL" clId="{39778F5A-38A2-4475-B09F-A4F4FE7A429B}" dt="2024-09-26T17:35:23.928" v="18" actId="2696"/>
          <pc:sldLayoutMkLst>
            <pc:docMk/>
            <pc:sldMasterMk cId="1152263857" sldId="2147483660"/>
            <pc:sldLayoutMk cId="3306886006" sldId="2147483663"/>
          </pc:sldLayoutMkLst>
        </pc:sldLayoutChg>
        <pc:sldLayoutChg chg="del">
          <pc:chgData name="Charissa Lewis" userId="f4cec6c0-5a36-4441-8571-a4553063483e" providerId="ADAL" clId="{39778F5A-38A2-4475-B09F-A4F4FE7A429B}" dt="2024-09-26T18:44:00.964" v="1593" actId="2696"/>
          <pc:sldLayoutMkLst>
            <pc:docMk/>
            <pc:sldMasterMk cId="1152263857" sldId="2147483660"/>
            <pc:sldLayoutMk cId="973971670" sldId="2147483664"/>
          </pc:sldLayoutMkLst>
        </pc:sldLayoutChg>
        <pc:sldLayoutChg chg="del">
          <pc:chgData name="Charissa Lewis" userId="f4cec6c0-5a36-4441-8571-a4553063483e" providerId="ADAL" clId="{39778F5A-38A2-4475-B09F-A4F4FE7A429B}" dt="2024-09-26T18:15:46.319" v="712" actId="2696"/>
          <pc:sldLayoutMkLst>
            <pc:docMk/>
            <pc:sldMasterMk cId="1152263857" sldId="2147483660"/>
            <pc:sldLayoutMk cId="1480182139" sldId="2147483665"/>
          </pc:sldLayoutMkLst>
        </pc:sldLayoutChg>
      </pc:sldMaster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marR="0" lvl="0"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1pPr>
            <a:lvl2pPr marL="914400" marR="0" lvl="1"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2pPr>
            <a:lvl3pPr marL="1371600" marR="0" lvl="2"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3pPr>
            <a:lvl4pPr marL="1828800" marR="0" lvl="3"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4pPr>
            <a:lvl5pPr marL="2286000" marR="0" lvl="4"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5pPr>
            <a:lvl6pPr marL="2743200" marR="0" lvl="5"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6pPr>
            <a:lvl7pPr marL="3200400" marR="0" lvl="6"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7pPr>
            <a:lvl8pPr marL="3657600" marR="0" lvl="7"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8pPr>
            <a:lvl9pPr marL="4114800" marR="0" lvl="8" indent="-298450" algn="l" rtl="0">
              <a:lnSpc>
                <a:spcPct val="100000"/>
              </a:lnSpc>
              <a:spcBef>
                <a:spcPts val="0"/>
              </a:spcBef>
              <a:spcAft>
                <a:spcPts val="0"/>
              </a:spcAft>
              <a:buClr>
                <a:srgbClr val="000000"/>
              </a:buClr>
              <a:buSzPts val="1100"/>
              <a:buFont typeface="Arial"/>
              <a:buChar char="■"/>
              <a:defRPr sz="1100" b="0" i="0" u="none" strike="noStrike" cap="none">
                <a:solidFill>
                  <a:srgbClr val="000000"/>
                </a:solidFill>
                <a:latin typeface="Arial"/>
                <a:ea typeface="Arial"/>
                <a:cs typeface="Arial"/>
                <a:sym typeface="Arial"/>
              </a:defRPr>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203" name="Google Shape;203;p22:notes"/>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p>
            <a:pPr marL="0" lvl="0" indent="0" algn="l" rtl="0">
              <a:lnSpc>
                <a:spcPct val="100000"/>
              </a:lnSpc>
              <a:spcBef>
                <a:spcPts val="0"/>
              </a:spcBef>
              <a:spcAft>
                <a:spcPts val="0"/>
              </a:spcAft>
              <a:buSzPts val="1100"/>
              <a:buNone/>
            </a:pPr>
            <a:r>
              <a:rPr lang="en-US"/>
              <a:t>https://ca.pbslearningmedia.org/resource/role-of-photography-in-science-video/smithsonian-science-starters/</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254209584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https://www.youtube.com/watch?v=et6yNXm7ywc</a:t>
            </a:r>
          </a:p>
        </p:txBody>
      </p:sp>
    </p:spTree>
    <p:extLst>
      <p:ext uri="{BB962C8B-B14F-4D97-AF65-F5344CB8AC3E}">
        <p14:creationId xmlns:p14="http://schemas.microsoft.com/office/powerpoint/2010/main" val="11743787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https://www.youtube.com/watch?v=wM7XerPy2kY&amp;t=381s</a:t>
            </a:r>
          </a:p>
        </p:txBody>
      </p:sp>
    </p:spTree>
    <p:extLst>
      <p:ext uri="{BB962C8B-B14F-4D97-AF65-F5344CB8AC3E}">
        <p14:creationId xmlns:p14="http://schemas.microsoft.com/office/powerpoint/2010/main" val="90532064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https://www.youtube.com/watch?v=YYLMCepxNkU</a:t>
            </a:r>
          </a:p>
        </p:txBody>
      </p:sp>
    </p:spTree>
    <p:extLst>
      <p:ext uri="{BB962C8B-B14F-4D97-AF65-F5344CB8AC3E}">
        <p14:creationId xmlns:p14="http://schemas.microsoft.com/office/powerpoint/2010/main" val="70867312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https://www.youtube.com/watch?v=1VxB4hWzTA0</a:t>
            </a:r>
          </a:p>
        </p:txBody>
      </p:sp>
    </p:spTree>
    <p:extLst>
      <p:ext uri="{BB962C8B-B14F-4D97-AF65-F5344CB8AC3E}">
        <p14:creationId xmlns:p14="http://schemas.microsoft.com/office/powerpoint/2010/main" val="107021531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https://www.youtube.com/watch?v=1VxB4hWzTA0</a:t>
            </a:r>
          </a:p>
        </p:txBody>
      </p:sp>
    </p:spTree>
    <p:extLst>
      <p:ext uri="{BB962C8B-B14F-4D97-AF65-F5344CB8AC3E}">
        <p14:creationId xmlns:p14="http://schemas.microsoft.com/office/powerpoint/2010/main" val="40737335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381000" y="685800"/>
            <a:ext cx="6096000" cy="3429000"/>
          </a:xfrm>
        </p:spPr>
      </p:sp>
      <p:sp>
        <p:nvSpPr>
          <p:cNvPr id="3" name="Notes Placeholder 2"/>
          <p:cNvSpPr>
            <a:spLocks noGrp="1"/>
          </p:cNvSpPr>
          <p:nvPr>
            <p:ph type="body" idx="1"/>
          </p:nvPr>
        </p:nvSpPr>
        <p:spPr/>
        <p:txBody>
          <a:bodyPr/>
          <a:lstStyle/>
          <a:p>
            <a:pPr marL="158750" indent="0">
              <a:buNone/>
            </a:pPr>
            <a:r>
              <a:rPr lang="en-US"/>
              <a:t>https://www.lelandmelvin.com/steamography.html#/</a:t>
            </a:r>
          </a:p>
        </p:txBody>
      </p:sp>
    </p:spTree>
    <p:extLst>
      <p:ext uri="{BB962C8B-B14F-4D97-AF65-F5344CB8AC3E}">
        <p14:creationId xmlns:p14="http://schemas.microsoft.com/office/powerpoint/2010/main" val="270405857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5F69A91A-FB54-3748-9B84-1B3C93615017}"/>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314E8835-7F65-1641-AC96-67CC5075C9D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D971CDDC-F6EE-3049-A080-978B3E02A5A3}"/>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5" name="Title Placeholder 13">
            <a:extLst>
              <a:ext uri="{FF2B5EF4-FFF2-40B4-BE49-F238E27FC236}">
                <a16:creationId xmlns:a16="http://schemas.microsoft.com/office/drawing/2014/main" id="{6D57DDDF-EB36-E5A1-503B-6BD08FB29D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417822060"/>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Inside Slide">
    <p:spTree>
      <p:nvGrpSpPr>
        <p:cNvPr id="1" name=""/>
        <p:cNvGrpSpPr/>
        <p:nvPr/>
      </p:nvGrpSpPr>
      <p:grpSpPr>
        <a:xfrm>
          <a:off x="0" y="0"/>
          <a:ext cx="0" cy="0"/>
          <a:chOff x="0" y="0"/>
          <a:chExt cx="0" cy="0"/>
        </a:xfrm>
      </p:grpSpPr>
      <p:sp>
        <p:nvSpPr>
          <p:cNvPr id="8" name="Text Placeholder 12">
            <a:extLst>
              <a:ext uri="{FF2B5EF4-FFF2-40B4-BE49-F238E27FC236}">
                <a16:creationId xmlns:a16="http://schemas.microsoft.com/office/drawing/2014/main" id="{39BFCA7B-9A00-1B49-AED0-2A2AF5CDF386}"/>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9" name="Text Placeholder 12">
            <a:extLst>
              <a:ext uri="{FF2B5EF4-FFF2-40B4-BE49-F238E27FC236}">
                <a16:creationId xmlns:a16="http://schemas.microsoft.com/office/drawing/2014/main" id="{11926ADB-7CCE-C84A-A3D4-435B874F14A1}"/>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10" name="Text Placeholder 6">
            <a:extLst>
              <a:ext uri="{FF2B5EF4-FFF2-40B4-BE49-F238E27FC236}">
                <a16:creationId xmlns:a16="http://schemas.microsoft.com/office/drawing/2014/main" id="{F2169FF2-D525-C840-94E5-C3A7198266BA}"/>
              </a:ext>
            </a:extLst>
          </p:cNvPr>
          <p:cNvSpPr>
            <a:spLocks noGrp="1"/>
          </p:cNvSpPr>
          <p:nvPr>
            <p:ph type="body" sz="quarter" idx="15"/>
          </p:nvPr>
        </p:nvSpPr>
        <p:spPr>
          <a:xfrm>
            <a:off x="975654" y="3503065"/>
            <a:ext cx="7192690" cy="733046"/>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3" name="Title Placeholder 13">
            <a:extLst>
              <a:ext uri="{FF2B5EF4-FFF2-40B4-BE49-F238E27FC236}">
                <a16:creationId xmlns:a16="http://schemas.microsoft.com/office/drawing/2014/main" id="{961A893D-6B94-D004-35BD-67779D7F9F17}"/>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526353478"/>
      </p:ext>
    </p:extLst>
  </p:cSld>
  <p:clrMapOvr>
    <a:masterClrMapping/>
  </p:clrMapOvr>
  <p:hf sldNum="0"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41324249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7" name="Text Placeholder 12">
            <a:extLst>
              <a:ext uri="{FF2B5EF4-FFF2-40B4-BE49-F238E27FC236}">
                <a16:creationId xmlns:a16="http://schemas.microsoft.com/office/drawing/2014/main" id="{2843061C-1719-609A-6AED-0B63CE618AE3}"/>
              </a:ext>
            </a:extLst>
          </p:cNvPr>
          <p:cNvSpPr>
            <a:spLocks noGrp="1"/>
          </p:cNvSpPr>
          <p:nvPr>
            <p:ph type="body" sz="quarter" idx="12"/>
          </p:nvPr>
        </p:nvSpPr>
        <p:spPr>
          <a:xfrm>
            <a:off x="975655" y="1526796"/>
            <a:ext cx="7192690" cy="1976269"/>
          </a:xfrm>
          <a:prstGeom prst="rect">
            <a:avLst/>
          </a:prstGeom>
        </p:spPr>
        <p:txBody>
          <a:bodyPr vert="horz"/>
          <a:lstStyle>
            <a:lvl1pPr marL="0" indent="0">
              <a:spcBef>
                <a:spcPts val="0"/>
              </a:spcBef>
              <a:buFontTx/>
              <a:buNone/>
              <a:defRPr sz="1875">
                <a:latin typeface="Calibri"/>
                <a:cs typeface="Calibri"/>
              </a:defRPr>
            </a:lvl1pPr>
          </a:lstStyle>
          <a:p>
            <a:pPr lvl="0"/>
            <a:r>
              <a:rPr lang="en-US"/>
              <a:t>Click to edit Master text styles</a:t>
            </a:r>
          </a:p>
        </p:txBody>
      </p:sp>
      <p:sp>
        <p:nvSpPr>
          <p:cNvPr id="8" name="Text Placeholder 12">
            <a:extLst>
              <a:ext uri="{FF2B5EF4-FFF2-40B4-BE49-F238E27FC236}">
                <a16:creationId xmlns:a16="http://schemas.microsoft.com/office/drawing/2014/main" id="{D7E0D2FE-D2EA-49C0-878D-D02F1AA8630F}"/>
              </a:ext>
            </a:extLst>
          </p:cNvPr>
          <p:cNvSpPr>
            <a:spLocks noGrp="1"/>
          </p:cNvSpPr>
          <p:nvPr>
            <p:ph type="body" sz="quarter" idx="13"/>
          </p:nvPr>
        </p:nvSpPr>
        <p:spPr>
          <a:xfrm>
            <a:off x="975656" y="1085850"/>
            <a:ext cx="7192690" cy="440946"/>
          </a:xfrm>
          <a:prstGeom prst="rect">
            <a:avLst/>
          </a:prstGeom>
        </p:spPr>
        <p:txBody>
          <a:bodyPr vert="horz"/>
          <a:lstStyle>
            <a:lvl1pPr marL="0" indent="0">
              <a:buNone/>
              <a:defRPr sz="2400" b="1">
                <a:solidFill>
                  <a:srgbClr val="000090"/>
                </a:solidFill>
                <a:latin typeface="Calibri"/>
                <a:cs typeface="Calibri"/>
              </a:defRPr>
            </a:lvl1pPr>
          </a:lstStyle>
          <a:p>
            <a:pPr lvl="0"/>
            <a:r>
              <a:rPr lang="en-US"/>
              <a:t>Click to edit Master text styles</a:t>
            </a:r>
          </a:p>
        </p:txBody>
      </p:sp>
      <p:sp>
        <p:nvSpPr>
          <p:cNvPr id="9" name="Text Placeholder 6">
            <a:extLst>
              <a:ext uri="{FF2B5EF4-FFF2-40B4-BE49-F238E27FC236}">
                <a16:creationId xmlns:a16="http://schemas.microsoft.com/office/drawing/2014/main" id="{1FABC8DB-60BA-7F3B-264D-27F77A41DBC7}"/>
              </a:ext>
            </a:extLst>
          </p:cNvPr>
          <p:cNvSpPr>
            <a:spLocks noGrp="1"/>
          </p:cNvSpPr>
          <p:nvPr>
            <p:ph type="body" sz="quarter" idx="15"/>
          </p:nvPr>
        </p:nvSpPr>
        <p:spPr>
          <a:xfrm>
            <a:off x="975654" y="3503065"/>
            <a:ext cx="7192690" cy="1331550"/>
          </a:xfrm>
          <a:prstGeom prst="rect">
            <a:avLst/>
          </a:prstGeom>
        </p:spPr>
        <p:txBody>
          <a:bodyPr vert="horz"/>
          <a:lstStyle>
            <a:lvl1pPr marL="257175" indent="-257175">
              <a:buClr>
                <a:srgbClr val="FF0000"/>
              </a:buClr>
              <a:buSzPct val="100000"/>
              <a:buFont typeface="Wingdings" charset="2"/>
              <a:buChar char="§"/>
              <a:defRPr sz="1875">
                <a:latin typeface="Calibri"/>
                <a:cs typeface="Calibri"/>
              </a:defRPr>
            </a:lvl1pPr>
          </a:lstStyle>
          <a:p>
            <a:pPr lvl="0"/>
            <a:r>
              <a:rPr lang="en-US"/>
              <a:t>Click to edit Master text styles</a:t>
            </a:r>
          </a:p>
        </p:txBody>
      </p:sp>
      <p:sp>
        <p:nvSpPr>
          <p:cNvPr id="10" name="Title Placeholder 13">
            <a:extLst>
              <a:ext uri="{FF2B5EF4-FFF2-40B4-BE49-F238E27FC236}">
                <a16:creationId xmlns:a16="http://schemas.microsoft.com/office/drawing/2014/main" id="{A6D91985-9E61-F57C-A816-F21A9990A87A}"/>
              </a:ext>
            </a:extLst>
          </p:cNvPr>
          <p:cNvSpPr>
            <a:spLocks noGrp="1"/>
          </p:cNvSpPr>
          <p:nvPr>
            <p:ph type="title"/>
          </p:nvPr>
        </p:nvSpPr>
        <p:spPr>
          <a:xfrm>
            <a:off x="975655" y="308885"/>
            <a:ext cx="7884140" cy="598505"/>
          </a:xfrm>
          <a:prstGeom prst="rect">
            <a:avLst/>
          </a:prstGeom>
        </p:spPr>
        <p:txBody>
          <a:bodyPr rtlCol="0">
            <a:noAutofit/>
          </a:bodyPr>
          <a:lstStyle>
            <a:lvl1pPr algn="ctr">
              <a:defRPr sz="3000" b="1">
                <a:solidFill>
                  <a:srgbClr val="FFFFFF"/>
                </a:solidFill>
                <a:latin typeface="Calibri"/>
                <a:cs typeface="Calibri"/>
              </a:defRPr>
            </a:lvl1pPr>
          </a:lstStyle>
          <a:p>
            <a:r>
              <a:rPr lang="en-US"/>
              <a:t>Click to edit Master title style</a:t>
            </a:r>
          </a:p>
        </p:txBody>
      </p:sp>
    </p:spTree>
    <p:extLst>
      <p:ext uri="{BB962C8B-B14F-4D97-AF65-F5344CB8AC3E}">
        <p14:creationId xmlns:p14="http://schemas.microsoft.com/office/powerpoint/2010/main" val="110479728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58013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5142680"/>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4" Type="http://schemas.openxmlformats.org/officeDocument/2006/relationships/image" Target="../media/image1.jpeg"/></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theme" Target="../theme/theme2.xml"/><Relationship Id="rId1" Type="http://schemas.openxmlformats.org/officeDocument/2006/relationships/slideLayout" Target="../slideLayouts/slideLayout3.xml"/></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theme" Target="../theme/theme3.xml"/><Relationship Id="rId1" Type="http://schemas.openxmlformats.org/officeDocument/2006/relationships/slideLayout" Target="../slideLayouts/slideLayout4.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theme" Target="../theme/theme4.xml"/><Relationship Id="rId1" Type="http://schemas.openxmlformats.org/officeDocument/2006/relationships/slideLayout" Target="../slideLayouts/slideLayout5.xml"/></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theme" Target="../theme/theme5.xml"/><Relationship Id="rId1"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4">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152263857"/>
      </p:ext>
    </p:extLst>
  </p:cSld>
  <p:clrMap bg1="lt1" tx1="dk1" bg2="lt2" tx2="dk2" accent1="accent1" accent2="accent2" accent3="accent3" accent4="accent4" accent5="accent5" accent6="accent6" hlink="hlink" folHlink="folHlink"/>
  <p:sldLayoutIdLst>
    <p:sldLayoutId id="2147483661" r:id="rId1"/>
    <p:sldLayoutId id="2147483662" r:id="rId2"/>
  </p:sldLayoutIdLst>
  <p:hf sldNum="0"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756409227"/>
      </p:ext>
    </p:extLst>
  </p:cSld>
  <p:clrMap bg1="lt1" tx1="dk1" bg2="lt2" tx2="dk2" accent1="accent1" accent2="accent2" accent3="accent3" accent4="accent4" accent5="accent5" accent6="accent6" hlink="hlink" folHlink="folHlink"/>
  <p:sldLayoutIdLst>
    <p:sldLayoutId id="2147483667"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563849791"/>
      </p:ext>
    </p:extLst>
  </p:cSld>
  <p:clrMap bg1="lt1" tx1="dk1" bg2="lt2" tx2="dk2" accent1="accent1" accent2="accent2" accent3="accent3" accent4="accent4" accent5="accent5" accent6="accent6" hlink="hlink" folHlink="folHlink"/>
  <p:sldLayoutIdLst>
    <p:sldLayoutId id="2147483669"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699072794"/>
      </p:ext>
    </p:extLst>
  </p:cSld>
  <p:clrMap bg1="lt1" tx1="dk1" bg2="lt2" tx2="dk2" accent1="accent1" accent2="accent2" accent3="accent3" accent4="accent4" accent5="accent5" accent6="accent6" hlink="hlink" folHlink="folHlink"/>
  <p:sldLayoutIdLst>
    <p:sldLayoutId id="2147483671"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02510608"/>
      </p:ext>
    </p:extLst>
  </p:cSld>
  <p:clrMap bg1="lt1" tx1="dk1" bg2="lt2" tx2="dk2" accent1="accent1" accent2="accent2" accent3="accent3" accent4="accent4" accent5="accent5" accent6="accent6" hlink="hlink" folHlink="folHlink"/>
  <p:sldLayoutIdLst>
    <p:sldLayoutId id="2147483673"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2" Type="http://schemas.openxmlformats.org/officeDocument/2006/relationships/hyperlink" Target="http://ca.pbslearningmedia.org/resource/79d63baf-8848-4a1e-b520-c5feb5af8722/79d63baf-8848-4a1e-b520-c5feb5af8722/?student=true&amp;focus=true"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4.xml"/><Relationship Id="rId6" Type="http://schemas.openxmlformats.org/officeDocument/2006/relationships/image" Target="../media/image17.jpeg"/><Relationship Id="rId5" Type="http://schemas.openxmlformats.org/officeDocument/2006/relationships/image" Target="../media/image16.jpeg"/><Relationship Id="rId4" Type="http://schemas.openxmlformats.org/officeDocument/2006/relationships/image" Target="../media/image15.jpeg"/></Relationships>
</file>

<file path=ppt/slides/_rels/slide2.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3" Type="http://schemas.openxmlformats.org/officeDocument/2006/relationships/hyperlink" Target="http://eol.jsc.nasa.gov/" TargetMode="External"/><Relationship Id="rId2" Type="http://schemas.openxmlformats.org/officeDocument/2006/relationships/image" Target="../media/image18.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3" Type="http://schemas.openxmlformats.org/officeDocument/2006/relationships/hyperlink" Target="https://ca.pbslearningmedia.org/resource/role-of-photography-in-science-video/smithsonian-science-starters/" TargetMode="External"/><Relationship Id="rId2" Type="http://schemas.openxmlformats.org/officeDocument/2006/relationships/notesSlide" Target="../notesSlides/notesSlide1.xml"/><Relationship Id="rId1" Type="http://schemas.openxmlformats.org/officeDocument/2006/relationships/slideLayout" Target="../slideLayouts/slideLayout4.xml"/><Relationship Id="rId5" Type="http://schemas.openxmlformats.org/officeDocument/2006/relationships/image" Target="../media/image20.png"/><Relationship Id="rId4" Type="http://schemas.openxmlformats.org/officeDocument/2006/relationships/image" Target="../media/image19.png"/></Relationships>
</file>

<file path=ppt/slides/_rels/slide23.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hyperlink" Target="https://www.earthkam.org/ek-images" TargetMode="External"/><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2" Type="http://schemas.openxmlformats.org/officeDocument/2006/relationships/hyperlink" Target="https://www.nasa.gov/audience/forstudents/k-4/stories/nasa-knows/who-was-sally-ride-k4.html" TargetMode="External"/><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hyperlink" Target="https://youtu.be/et6yNXm7ywc?si=G4AxLJRXJlIhMabX"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4" Type="http://schemas.openxmlformats.org/officeDocument/2006/relationships/image" Target="../media/image26.png"/></Relationships>
</file>

<file path=ppt/slides/_rels/slide35.xml.rels><?xml version="1.0" encoding="UTF-8" standalone="yes"?>
<Relationships xmlns="http://schemas.openxmlformats.org/package/2006/relationships"><Relationship Id="rId3" Type="http://schemas.openxmlformats.org/officeDocument/2006/relationships/hyperlink" Target="https://www.youtube.com/watch?v=wM7XerPy2kY&amp;t=381s" TargetMode="External"/><Relationship Id="rId2" Type="http://schemas.openxmlformats.org/officeDocument/2006/relationships/notesSlide" Target="../notesSlides/notesSlide4.xml"/><Relationship Id="rId1" Type="http://schemas.openxmlformats.org/officeDocument/2006/relationships/slideLayout" Target="../slideLayouts/slideLayout4.xml"/><Relationship Id="rId5" Type="http://schemas.openxmlformats.org/officeDocument/2006/relationships/image" Target="../media/image27.jpeg"/><Relationship Id="rId4" Type="http://schemas.openxmlformats.org/officeDocument/2006/relationships/hyperlink" Target="http://www.youtube.com/watch?v=wM7XerPy2kY" TargetMode="Externa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3" Type="http://schemas.openxmlformats.org/officeDocument/2006/relationships/hyperlink" Target="http://www.youtube.com/watch?v=XeC4nqBB5BM" TargetMode="External"/><Relationship Id="rId2" Type="http://schemas.openxmlformats.org/officeDocument/2006/relationships/hyperlink" Target="https://www.youtube.com/watch?v=XeC4nqBB5BM" TargetMode="External"/><Relationship Id="rId1" Type="http://schemas.openxmlformats.org/officeDocument/2006/relationships/slideLayout" Target="../slideLayouts/slideLayout4.xml"/><Relationship Id="rId4" Type="http://schemas.openxmlformats.org/officeDocument/2006/relationships/image" Target="../media/image28.jpeg"/></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hyperlink" Target="https://docs.google.com/document/d/1VRgMCqZsAPq33enigcq4nM5DYy01Waop7fkwhr8euK0/edit?usp=sharing"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4.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hyperlink" Target="https://www.youtube.com/watch?v=YYLMCepxNkU" TargetMode="External"/><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30.jpeg"/><Relationship Id="rId4" Type="http://schemas.openxmlformats.org/officeDocument/2006/relationships/hyperlink" Target="http://www.youtube.com/watch?v=YYLMCepxNkU"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3" Type="http://schemas.openxmlformats.org/officeDocument/2006/relationships/hyperlink" Target="https://www.youtube.com/watch?v=1VxB4hWzTA0" TargetMode="External"/><Relationship Id="rId2" Type="http://schemas.openxmlformats.org/officeDocument/2006/relationships/notesSlide" Target="../notesSlides/notesSlide6.xml"/><Relationship Id="rId1" Type="http://schemas.openxmlformats.org/officeDocument/2006/relationships/slideLayout" Target="../slideLayouts/slideLayout4.xml"/><Relationship Id="rId4" Type="http://schemas.openxmlformats.org/officeDocument/2006/relationships/image" Target="../media/image31.png"/></Relationships>
</file>

<file path=ppt/slides/_rels/slide49.xml.rels><?xml version="1.0" encoding="UTF-8" standalone="yes"?>
<Relationships xmlns="http://schemas.openxmlformats.org/package/2006/relationships"><Relationship Id="rId3" Type="http://schemas.openxmlformats.org/officeDocument/2006/relationships/hyperlink" Target="https://www.youtube.com/watch?v=1VxB4hWzTA0" TargetMode="External"/><Relationship Id="rId2" Type="http://schemas.openxmlformats.org/officeDocument/2006/relationships/notesSlide" Target="../notesSlides/notesSlide7.xml"/><Relationship Id="rId1" Type="http://schemas.openxmlformats.org/officeDocument/2006/relationships/slideLayout" Target="../slideLayouts/slideLayout4.xml"/><Relationship Id="rId5" Type="http://schemas.openxmlformats.org/officeDocument/2006/relationships/image" Target="../media/image32.jpeg"/><Relationship Id="rId4" Type="http://schemas.openxmlformats.org/officeDocument/2006/relationships/hyperlink" Target="http://www.youtube.com/watch?v=1VxB4hWzTA0" TargetMode="External"/></Relationships>
</file>

<file path=ppt/slides/_rels/slide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3" Type="http://schemas.openxmlformats.org/officeDocument/2006/relationships/hyperlink" Target="https://www.lelandmelvin.com/steamography.html#/" TargetMode="External"/><Relationship Id="rId2" Type="http://schemas.openxmlformats.org/officeDocument/2006/relationships/notesSlide" Target="../notesSlides/notesSlide8.xml"/><Relationship Id="rId1" Type="http://schemas.openxmlformats.org/officeDocument/2006/relationships/slideLayout" Target="../slideLayouts/slideLayout4.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oogle Shape;54;p1">
            <a:extLst>
              <a:ext uri="{FF2B5EF4-FFF2-40B4-BE49-F238E27FC236}">
                <a16:creationId xmlns:a16="http://schemas.microsoft.com/office/drawing/2014/main" id="{DCE83694-880B-4899-D375-8B804E8F40DF}"/>
              </a:ext>
            </a:extLst>
          </p:cNvPr>
          <p:cNvSpPr txBox="1">
            <a:spLocks/>
          </p:cNvSpPr>
          <p:nvPr/>
        </p:nvSpPr>
        <p:spPr>
          <a:xfrm>
            <a:off x="311700" y="1125575"/>
            <a:ext cx="8520600" cy="18111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gn="ctr">
              <a:lnSpc>
                <a:spcPct val="150000"/>
              </a:lnSpc>
              <a:spcBef>
                <a:spcPts val="0"/>
              </a:spcBef>
              <a:buSzPts val="2800"/>
              <a:buFont typeface="Arial" panose="020B0604020202020204" pitchFamily="34" charset="0"/>
              <a:buNone/>
            </a:pPr>
            <a:r>
              <a:rPr lang="en-US" sz="2600">
                <a:solidFill>
                  <a:schemeClr val="bg1"/>
                </a:solidFill>
              </a:rPr>
              <a:t>4th Grade Arts &amp; Science Integrated Unit</a:t>
            </a:r>
          </a:p>
          <a:p>
            <a:pPr marL="0" indent="0" algn="ctr">
              <a:lnSpc>
                <a:spcPct val="150000"/>
              </a:lnSpc>
              <a:spcBef>
                <a:spcPts val="0"/>
              </a:spcBef>
              <a:buSzPts val="2800"/>
              <a:buFont typeface="Arial" panose="020B0604020202020204" pitchFamily="34" charset="0"/>
              <a:buNone/>
            </a:pPr>
            <a:r>
              <a:rPr lang="en-US" sz="2600">
                <a:solidFill>
                  <a:schemeClr val="bg1"/>
                </a:solidFill>
              </a:rPr>
              <a:t>Learning Sequence #2</a:t>
            </a:r>
          </a:p>
          <a:p>
            <a:pPr marL="0" indent="0" algn="ctr">
              <a:lnSpc>
                <a:spcPct val="115000"/>
              </a:lnSpc>
              <a:spcBef>
                <a:spcPts val="0"/>
              </a:spcBef>
              <a:buClr>
                <a:schemeClr val="dk1"/>
              </a:buClr>
              <a:buSzPts val="1100"/>
              <a:buFont typeface="Arial"/>
              <a:buNone/>
            </a:pPr>
            <a:r>
              <a:rPr lang="en-US" sz="2600" b="1">
                <a:solidFill>
                  <a:schemeClr val="bg1"/>
                </a:solidFill>
              </a:rPr>
              <a:t>Focus on Visual Arts and Music</a:t>
            </a:r>
            <a:endParaRPr lang="en-US" sz="2600">
              <a:solidFill>
                <a:schemeClr val="bg1"/>
              </a:solidFill>
            </a:endParaRPr>
          </a:p>
        </p:txBody>
      </p:sp>
    </p:spTree>
    <p:extLst>
      <p:ext uri="{BB962C8B-B14F-4D97-AF65-F5344CB8AC3E}">
        <p14:creationId xmlns:p14="http://schemas.microsoft.com/office/powerpoint/2010/main" val="62538778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to the Natural World</a:t>
            </a:r>
            <a:endParaRPr sz="2500">
              <a:solidFill>
                <a:schemeClr val="bg1"/>
              </a:solidFill>
            </a:endParaRPr>
          </a:p>
        </p:txBody>
      </p:sp>
      <p:sp>
        <p:nvSpPr>
          <p:cNvPr id="2" name="Google Shape;121;p10">
            <a:extLst>
              <a:ext uri="{FF2B5EF4-FFF2-40B4-BE49-F238E27FC236}">
                <a16:creationId xmlns:a16="http://schemas.microsoft.com/office/drawing/2014/main" id="{F25D5C6E-148E-32DF-E5E4-4108E8510920}"/>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Let’s go outside and try some of our ideas.</a:t>
            </a:r>
          </a:p>
          <a:p>
            <a:pPr marL="0" indent="0">
              <a:lnSpc>
                <a:spcPct val="115000"/>
              </a:lnSpc>
              <a:spcBef>
                <a:spcPts val="0"/>
              </a:spcBef>
              <a:buSzPts val="1800"/>
              <a:buFont typeface="Arial" panose="020B0604020202020204" pitchFamily="34" charset="0"/>
              <a:buNone/>
            </a:pPr>
            <a:endParaRPr lang="en-US">
              <a:solidFill>
                <a:schemeClr val="dk1"/>
              </a:solidFill>
            </a:endParaRPr>
          </a:p>
          <a:p>
            <a:pPr marL="0" indent="0">
              <a:lnSpc>
                <a:spcPct val="115000"/>
              </a:lnSpc>
              <a:spcBef>
                <a:spcPts val="1000"/>
              </a:spcBef>
              <a:buSzPts val="1800"/>
              <a:buFont typeface="Arial" panose="020B0604020202020204" pitchFamily="34" charset="0"/>
              <a:buNone/>
            </a:pPr>
            <a:r>
              <a:rPr lang="en-US">
                <a:solidFill>
                  <a:schemeClr val="dk1"/>
                </a:solidFill>
              </a:rPr>
              <a:t>Make observations of the water and the earth materials. How do your observations </a:t>
            </a:r>
            <a:r>
              <a:rPr lang="en-US">
                <a:solidFill>
                  <a:srgbClr val="201F1E"/>
                </a:solidFill>
              </a:rPr>
              <a:t>compare to the results of the classroom experiments?</a:t>
            </a:r>
          </a:p>
          <a:p>
            <a:pPr marL="0" indent="0">
              <a:lnSpc>
                <a:spcPct val="115000"/>
              </a:lnSpc>
              <a:spcBef>
                <a:spcPts val="1000"/>
              </a:spcBef>
              <a:buSzPts val="1800"/>
              <a:buFont typeface="Arial" panose="020B0604020202020204" pitchFamily="34" charset="0"/>
              <a:buNone/>
            </a:pPr>
            <a:endParaRPr lang="en-US">
              <a:solidFill>
                <a:srgbClr val="201F1E"/>
              </a:solidFill>
            </a:endParaRPr>
          </a:p>
          <a:p>
            <a:pPr marL="0" indent="0">
              <a:lnSpc>
                <a:spcPct val="115000"/>
              </a:lnSpc>
              <a:spcBef>
                <a:spcPts val="1000"/>
              </a:spcBef>
              <a:spcAft>
                <a:spcPts val="1000"/>
              </a:spcAft>
              <a:buClr>
                <a:schemeClr val="dk1"/>
              </a:buClr>
              <a:buSzPts val="1100"/>
              <a:buFont typeface="Arial"/>
              <a:buNone/>
            </a:pPr>
            <a:r>
              <a:rPr lang="en-US">
                <a:solidFill>
                  <a:srgbClr val="201F1E"/>
                </a:solidFill>
              </a:rPr>
              <a:t>What connections can be made between how the water and the earth materials interact in the spots we investigated and the impact of the water in our stream table experiments?</a:t>
            </a:r>
          </a:p>
        </p:txBody>
      </p:sp>
    </p:spTree>
    <p:extLst>
      <p:ext uri="{BB962C8B-B14F-4D97-AF65-F5344CB8AC3E}">
        <p14:creationId xmlns:p14="http://schemas.microsoft.com/office/powerpoint/2010/main" val="188449216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Exploration</a:t>
            </a:r>
            <a:endParaRPr sz="2500">
              <a:solidFill>
                <a:schemeClr val="bg1"/>
              </a:solidFill>
            </a:endParaRPr>
          </a:p>
        </p:txBody>
      </p:sp>
      <p:sp>
        <p:nvSpPr>
          <p:cNvPr id="2" name="Google Shape;127;p11">
            <a:extLst>
              <a:ext uri="{FF2B5EF4-FFF2-40B4-BE49-F238E27FC236}">
                <a16:creationId xmlns:a16="http://schemas.microsoft.com/office/drawing/2014/main" id="{2AC39820-C128-CBA4-7B55-0B352DF6A8B3}"/>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SzPts val="1800"/>
              <a:buFont typeface="Arial" panose="020B0604020202020204" pitchFamily="34" charset="0"/>
              <a:buNone/>
            </a:pPr>
            <a:r>
              <a:rPr lang="en-US">
                <a:solidFill>
                  <a:srgbClr val="201F1E"/>
                </a:solidFill>
              </a:rPr>
              <a:t>How might you revise your experiment to test some of your new ideas about erosion?</a:t>
            </a:r>
          </a:p>
          <a:p>
            <a:pPr marL="0" indent="0">
              <a:lnSpc>
                <a:spcPct val="100000"/>
              </a:lnSpc>
              <a:spcBef>
                <a:spcPts val="0"/>
              </a:spcBef>
              <a:buClr>
                <a:schemeClr val="dk1"/>
              </a:buClr>
              <a:buSzPts val="1100"/>
              <a:buFont typeface="Arial"/>
              <a:buNone/>
            </a:pPr>
            <a:endParaRPr lang="en-US">
              <a:solidFill>
                <a:srgbClr val="201F1E"/>
              </a:solidFill>
            </a:endParaRPr>
          </a:p>
          <a:p>
            <a:pPr marL="0" indent="0">
              <a:lnSpc>
                <a:spcPct val="100000"/>
              </a:lnSpc>
              <a:spcBef>
                <a:spcPts val="0"/>
              </a:spcBef>
              <a:buClr>
                <a:schemeClr val="dk1"/>
              </a:buClr>
              <a:buSzPts val="1100"/>
              <a:buFont typeface="Arial"/>
              <a:buNone/>
            </a:pPr>
            <a:r>
              <a:rPr lang="en-US">
                <a:solidFill>
                  <a:srgbClr val="201F1E"/>
                </a:solidFill>
              </a:rPr>
              <a:t>Discuss as a group and then test out one of your ideas.</a:t>
            </a:r>
            <a:endParaRPr lang="en-US"/>
          </a:p>
        </p:txBody>
      </p:sp>
    </p:spTree>
    <p:extLst>
      <p:ext uri="{BB962C8B-B14F-4D97-AF65-F5344CB8AC3E}">
        <p14:creationId xmlns:p14="http://schemas.microsoft.com/office/powerpoint/2010/main" val="277877393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Water in the Natural World</a:t>
            </a:r>
            <a:endParaRPr sz="2500">
              <a:solidFill>
                <a:schemeClr val="bg1"/>
              </a:solidFill>
            </a:endParaRPr>
          </a:p>
        </p:txBody>
      </p:sp>
      <p:sp>
        <p:nvSpPr>
          <p:cNvPr id="2" name="Google Shape;133;p12">
            <a:extLst>
              <a:ext uri="{FF2B5EF4-FFF2-40B4-BE49-F238E27FC236}">
                <a16:creationId xmlns:a16="http://schemas.microsoft.com/office/drawing/2014/main" id="{2509EA59-33A3-5195-926D-072B1796A9F9}"/>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What do we already know about water in the natural world? </a:t>
            </a:r>
          </a:p>
          <a:p>
            <a:pPr marL="0" indent="0">
              <a:lnSpc>
                <a:spcPct val="115000"/>
              </a:lnSpc>
              <a:spcBef>
                <a:spcPts val="1200"/>
              </a:spcBef>
              <a:spcAft>
                <a:spcPts val="1200"/>
              </a:spcAft>
              <a:buSzPts val="1800"/>
              <a:buFont typeface="Arial" panose="020B0604020202020204" pitchFamily="34" charset="0"/>
              <a:buNone/>
            </a:pPr>
            <a:r>
              <a:rPr lang="en-US"/>
              <a:t>What types of water can we name?</a:t>
            </a:r>
          </a:p>
        </p:txBody>
      </p:sp>
    </p:spTree>
    <p:extLst>
      <p:ext uri="{BB962C8B-B14F-4D97-AF65-F5344CB8AC3E}">
        <p14:creationId xmlns:p14="http://schemas.microsoft.com/office/powerpoint/2010/main" val="2886056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Rivers</a:t>
            </a:r>
            <a:endParaRPr sz="2500">
              <a:solidFill>
                <a:schemeClr val="bg1"/>
              </a:solidFill>
            </a:endParaRPr>
          </a:p>
        </p:txBody>
      </p:sp>
      <p:sp>
        <p:nvSpPr>
          <p:cNvPr id="2" name="Google Shape;139;p13">
            <a:extLst>
              <a:ext uri="{FF2B5EF4-FFF2-40B4-BE49-F238E27FC236}">
                <a16:creationId xmlns:a16="http://schemas.microsoft.com/office/drawing/2014/main" id="{D0B74345-A966-DD18-0C55-58E8962A4519}"/>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What do you already know about rivers?</a:t>
            </a:r>
          </a:p>
          <a:p>
            <a:pPr marL="0" indent="0">
              <a:lnSpc>
                <a:spcPct val="115000"/>
              </a:lnSpc>
              <a:spcBef>
                <a:spcPts val="1200"/>
              </a:spcBef>
              <a:buSzPts val="1800"/>
              <a:buFont typeface="Arial" panose="020B0604020202020204" pitchFamily="34" charset="0"/>
              <a:buNone/>
            </a:pPr>
            <a:r>
              <a:rPr lang="en-US"/>
              <a:t>Do we have any rivers in our community?</a:t>
            </a:r>
          </a:p>
          <a:p>
            <a:pPr marL="0" indent="0">
              <a:lnSpc>
                <a:spcPct val="115000"/>
              </a:lnSpc>
              <a:spcBef>
                <a:spcPts val="1200"/>
              </a:spcBef>
              <a:buSzPts val="1800"/>
              <a:buFont typeface="Arial" panose="020B0604020202020204" pitchFamily="34" charset="0"/>
              <a:buNone/>
            </a:pPr>
            <a:r>
              <a:rPr lang="en-US"/>
              <a:t>How do you think rivers are formed?</a:t>
            </a:r>
          </a:p>
          <a:p>
            <a:pPr marL="0" indent="0">
              <a:lnSpc>
                <a:spcPct val="115000"/>
              </a:lnSpc>
              <a:spcBef>
                <a:spcPts val="1200"/>
              </a:spcBef>
              <a:buSzPts val="1800"/>
              <a:buFont typeface="Arial" panose="020B0604020202020204" pitchFamily="34" charset="0"/>
              <a:buNone/>
            </a:pPr>
            <a:r>
              <a:rPr lang="en-US"/>
              <a:t>How do they differ from other bodies of water, like a lake or ocean? </a:t>
            </a:r>
          </a:p>
          <a:p>
            <a:pPr marL="0" indent="0">
              <a:lnSpc>
                <a:spcPct val="115000"/>
              </a:lnSpc>
              <a:spcBef>
                <a:spcPts val="1200"/>
              </a:spcBef>
              <a:buSzPts val="1800"/>
              <a:buFont typeface="Arial" panose="020B0604020202020204" pitchFamily="34" charset="0"/>
              <a:buNone/>
            </a:pPr>
            <a:r>
              <a:rPr lang="en-US"/>
              <a:t>How do they change over time or with the season? </a:t>
            </a:r>
          </a:p>
          <a:p>
            <a:pPr marL="0" indent="0">
              <a:lnSpc>
                <a:spcPct val="115000"/>
              </a:lnSpc>
              <a:spcBef>
                <a:spcPts val="1200"/>
              </a:spcBef>
              <a:spcAft>
                <a:spcPts val="1200"/>
              </a:spcAft>
              <a:buSzPts val="1800"/>
              <a:buFont typeface="Arial" panose="020B0604020202020204" pitchFamily="34" charset="0"/>
              <a:buNone/>
            </a:pPr>
            <a:r>
              <a:rPr lang="en-US"/>
              <a:t>How rivers affect the land? What changes might they cause?</a:t>
            </a:r>
          </a:p>
        </p:txBody>
      </p:sp>
    </p:spTree>
    <p:extLst>
      <p:ext uri="{BB962C8B-B14F-4D97-AF65-F5344CB8AC3E}">
        <p14:creationId xmlns:p14="http://schemas.microsoft.com/office/powerpoint/2010/main" val="33549999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Rivers</a:t>
            </a:r>
            <a:endParaRPr sz="2500">
              <a:solidFill>
                <a:schemeClr val="bg1"/>
              </a:solidFill>
            </a:endParaRPr>
          </a:p>
        </p:txBody>
      </p:sp>
      <p:sp>
        <p:nvSpPr>
          <p:cNvPr id="2" name="Google Shape;145;p14">
            <a:extLst>
              <a:ext uri="{FF2B5EF4-FFF2-40B4-BE49-F238E27FC236}">
                <a16:creationId xmlns:a16="http://schemas.microsoft.com/office/drawing/2014/main" id="{FFA6F7B3-62F6-9FA3-571F-D4AEE9EB4C63}"/>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Let’s watch </a:t>
            </a:r>
            <a:r>
              <a:rPr lang="en-US">
                <a:hlinkClick r:id="rId2"/>
              </a:rPr>
              <a:t>Rivers</a:t>
            </a:r>
            <a:r>
              <a:rPr lang="en-US"/>
              <a:t> from </a:t>
            </a:r>
            <a:r>
              <a:rPr lang="en-US" err="1"/>
              <a:t>DragonFlyTV</a:t>
            </a:r>
            <a:r>
              <a:rPr lang="en-US"/>
              <a:t> to learn more about how the movement of rivers changes the land.</a:t>
            </a:r>
          </a:p>
          <a:p>
            <a:pPr marL="0" indent="0">
              <a:lnSpc>
                <a:spcPct val="115000"/>
              </a:lnSpc>
              <a:spcBef>
                <a:spcPts val="1200"/>
              </a:spcBef>
              <a:buClr>
                <a:schemeClr val="dk1"/>
              </a:buClr>
              <a:buSzPts val="1100"/>
              <a:buFont typeface="Arial"/>
              <a:buNone/>
            </a:pPr>
            <a:r>
              <a:rPr lang="en-US">
                <a:solidFill>
                  <a:srgbClr val="201F1E"/>
                </a:solidFill>
              </a:rPr>
              <a:t>As you watch the video, think about these questions and write down new ideas you have for each question:</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How does the movement of water affect the land?</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Why is it helpful to control a river?</a:t>
            </a:r>
            <a:endParaRPr lang="en-US"/>
          </a:p>
        </p:txBody>
      </p:sp>
    </p:spTree>
    <p:extLst>
      <p:ext uri="{BB962C8B-B14F-4D97-AF65-F5344CB8AC3E}">
        <p14:creationId xmlns:p14="http://schemas.microsoft.com/office/powerpoint/2010/main" val="8504634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300" b="1">
                <a:solidFill>
                  <a:schemeClr val="bg1"/>
                </a:solidFill>
              </a:rPr>
              <a:t>Part 2: Extending Our Science Learning Through Photography</a:t>
            </a:r>
            <a:endParaRPr sz="2300">
              <a:solidFill>
                <a:schemeClr val="bg1"/>
              </a:solidFill>
            </a:endParaRPr>
          </a:p>
        </p:txBody>
      </p:sp>
      <p:sp>
        <p:nvSpPr>
          <p:cNvPr id="2" name="Google Shape;151;p15">
            <a:extLst>
              <a:ext uri="{FF2B5EF4-FFF2-40B4-BE49-F238E27FC236}">
                <a16:creationId xmlns:a16="http://schemas.microsoft.com/office/drawing/2014/main" id="{E00A2483-4016-07AF-EDD7-BDD09349B713}"/>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2200">
                <a:solidFill>
                  <a:schemeClr val="dk1"/>
                </a:solidFill>
              </a:rPr>
              <a:t>In earlier lessons, we looked at how photography is used to capture images of nature, individual people, and events and moments in time as they happen. We curated photos to tell a story and investigated how erosion can change earth’s surface. </a:t>
            </a:r>
          </a:p>
          <a:p>
            <a:pPr marL="0" indent="0">
              <a:lnSpc>
                <a:spcPct val="115000"/>
              </a:lnSpc>
              <a:spcBef>
                <a:spcPts val="1000"/>
              </a:spcBef>
              <a:spcAft>
                <a:spcPts val="1000"/>
              </a:spcAft>
              <a:buClr>
                <a:schemeClr val="dk1"/>
              </a:buClr>
              <a:buSzPts val="1100"/>
              <a:buFont typeface="Arial"/>
              <a:buNone/>
            </a:pPr>
            <a:r>
              <a:rPr lang="en-US" sz="2200">
                <a:solidFill>
                  <a:schemeClr val="dk1"/>
                </a:solidFill>
              </a:rPr>
              <a:t>In this lesson, we will look at how photography can be used to help us learn new things about earth.</a:t>
            </a:r>
            <a:endParaRPr lang="en-US" sz="2200"/>
          </a:p>
        </p:txBody>
      </p:sp>
    </p:spTree>
    <p:extLst>
      <p:ext uri="{BB962C8B-B14F-4D97-AF65-F5344CB8AC3E}">
        <p14:creationId xmlns:p14="http://schemas.microsoft.com/office/powerpoint/2010/main" val="20807240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Extending Our Science Learning Through Photography</a:t>
            </a:r>
            <a:endParaRPr sz="2500">
              <a:solidFill>
                <a:schemeClr val="bg1"/>
              </a:solidFill>
            </a:endParaRPr>
          </a:p>
        </p:txBody>
      </p:sp>
      <p:sp>
        <p:nvSpPr>
          <p:cNvPr id="2" name="Google Shape;157;p16">
            <a:extLst>
              <a:ext uri="{FF2B5EF4-FFF2-40B4-BE49-F238E27FC236}">
                <a16:creationId xmlns:a16="http://schemas.microsoft.com/office/drawing/2014/main" id="{6663DF17-30AD-B9ED-DBF1-A4C6C0A130D7}"/>
              </a:ext>
            </a:extLst>
          </p:cNvPr>
          <p:cNvSpPr txBox="1">
            <a:spLocks/>
          </p:cNvSpPr>
          <p:nvPr/>
        </p:nvSpPr>
        <p:spPr>
          <a:xfrm>
            <a:off x="311700" y="1053620"/>
            <a:ext cx="8520600" cy="3944687"/>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000">
                <a:solidFill>
                  <a:schemeClr val="dk1"/>
                </a:solidFill>
              </a:rPr>
              <a:t>Art and science have a lot in common. Artists and scientists make close observations to make sense of what they’re studying.</a:t>
            </a:r>
          </a:p>
          <a:p>
            <a:pPr marL="0" indent="0">
              <a:lnSpc>
                <a:spcPct val="115000"/>
              </a:lnSpc>
              <a:spcBef>
                <a:spcPts val="1000"/>
              </a:spcBef>
              <a:buSzPts val="1800"/>
              <a:buFont typeface="Arial" panose="020B0604020202020204" pitchFamily="34" charset="0"/>
              <a:buNone/>
            </a:pPr>
            <a:r>
              <a:rPr lang="en-US" sz="2000">
                <a:solidFill>
                  <a:schemeClr val="dk1"/>
                </a:solidFill>
              </a:rPr>
              <a:t>Artists use line to convey movement and mood. </a:t>
            </a:r>
          </a:p>
          <a:p>
            <a:pPr marL="0" indent="0">
              <a:lnSpc>
                <a:spcPct val="115000"/>
              </a:lnSpc>
              <a:spcBef>
                <a:spcPts val="1000"/>
              </a:spcBef>
              <a:buClr>
                <a:schemeClr val="dk1"/>
              </a:buClr>
              <a:buSzPts val="1100"/>
              <a:buFont typeface="Arial"/>
              <a:buNone/>
            </a:pPr>
            <a:r>
              <a:rPr lang="en-US" sz="2000">
                <a:solidFill>
                  <a:schemeClr val="dk1"/>
                </a:solidFill>
              </a:rPr>
              <a:t>Geologists are scientists who study the materials that make up Earth and the processes that formed them. Geologists look closely at lines, shapes, colors and textures to do their jobs. Scientists see these features not just from the ground, but also in images taken from space – a process called remote sensing. Remote sensing images are taken with special instruments and cameras from high above Earth. They reveal information we may not be able to see from our perspective on the ground.</a:t>
            </a:r>
          </a:p>
          <a:p>
            <a:pPr marL="0" indent="0">
              <a:lnSpc>
                <a:spcPct val="115000"/>
              </a:lnSpc>
              <a:spcBef>
                <a:spcPts val="10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54558668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9;p2">
            <a:extLst>
              <a:ext uri="{FF2B5EF4-FFF2-40B4-BE49-F238E27FC236}">
                <a16:creationId xmlns:a16="http://schemas.microsoft.com/office/drawing/2014/main" id="{18E391AA-5DB5-9ED3-ECED-A72AD94E3B56}"/>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Extending Our Science Learning Through Photography</a:t>
            </a:r>
            <a:endParaRPr sz="2500">
              <a:solidFill>
                <a:schemeClr val="bg1"/>
              </a:solidFill>
            </a:endParaRPr>
          </a:p>
        </p:txBody>
      </p:sp>
      <p:sp>
        <p:nvSpPr>
          <p:cNvPr id="6" name="Google Shape;163;p17">
            <a:extLst>
              <a:ext uri="{FF2B5EF4-FFF2-40B4-BE49-F238E27FC236}">
                <a16:creationId xmlns:a16="http://schemas.microsoft.com/office/drawing/2014/main" id="{36AD53E8-BB2D-18EF-6F2C-614DB4BDE32A}"/>
              </a:ext>
            </a:extLst>
          </p:cNvPr>
          <p:cNvSpPr txBox="1">
            <a:spLocks/>
          </p:cNvSpPr>
          <p:nvPr/>
        </p:nvSpPr>
        <p:spPr>
          <a:xfrm>
            <a:off x="311700" y="1000075"/>
            <a:ext cx="6780300" cy="39741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sz="2400">
                <a:solidFill>
                  <a:schemeClr val="dk1"/>
                </a:solidFill>
              </a:rPr>
              <a:t>Let’s explore how scientists use line and other shapes, colors and textures in photograph taken from space to identify land features on earth.</a:t>
            </a:r>
          </a:p>
          <a:p>
            <a:pPr marL="0" indent="0">
              <a:lnSpc>
                <a:spcPct val="100000"/>
              </a:lnSpc>
              <a:spcBef>
                <a:spcPts val="0"/>
              </a:spcBef>
              <a:buClr>
                <a:schemeClr val="dk1"/>
              </a:buClr>
              <a:buSzPts val="1100"/>
              <a:buFont typeface="Arial"/>
              <a:buNone/>
            </a:pPr>
            <a:endParaRPr lang="en-US">
              <a:solidFill>
                <a:srgbClr val="666666"/>
              </a:solidFill>
              <a:highlight>
                <a:srgbClr val="FFFFFF"/>
              </a:highlight>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00000"/>
              </a:lnSpc>
              <a:spcBef>
                <a:spcPts val="0"/>
              </a:spcBef>
              <a:buSzPts val="1800"/>
              <a:buFont typeface="Arial" panose="020B0604020202020204" pitchFamily="34" charset="0"/>
              <a:buNone/>
            </a:pPr>
            <a:endParaRPr lang="en-US"/>
          </a:p>
        </p:txBody>
      </p:sp>
      <p:pic>
        <p:nvPicPr>
          <p:cNvPr id="7" name="Google Shape;164;p17">
            <a:extLst>
              <a:ext uri="{FF2B5EF4-FFF2-40B4-BE49-F238E27FC236}">
                <a16:creationId xmlns:a16="http://schemas.microsoft.com/office/drawing/2014/main" id="{186505C9-2283-A9F4-30C3-42C740492C6E}"/>
              </a:ext>
            </a:extLst>
          </p:cNvPr>
          <p:cNvPicPr preferRelativeResize="0"/>
          <p:nvPr/>
        </p:nvPicPr>
        <p:blipFill rotWithShape="1">
          <a:blip r:embed="rId2">
            <a:alphaModFix/>
          </a:blip>
          <a:srcRect/>
          <a:stretch/>
        </p:blipFill>
        <p:spPr>
          <a:xfrm>
            <a:off x="457200" y="2369300"/>
            <a:ext cx="3189694" cy="2124075"/>
          </a:xfrm>
          <a:prstGeom prst="rect">
            <a:avLst/>
          </a:prstGeom>
          <a:noFill/>
          <a:ln>
            <a:noFill/>
          </a:ln>
        </p:spPr>
      </p:pic>
      <p:sp>
        <p:nvSpPr>
          <p:cNvPr id="8" name="Google Shape;165;p17">
            <a:extLst>
              <a:ext uri="{FF2B5EF4-FFF2-40B4-BE49-F238E27FC236}">
                <a16:creationId xmlns:a16="http://schemas.microsoft.com/office/drawing/2014/main" id="{2147489C-AEBD-10A9-E925-0285993748DE}"/>
              </a:ext>
            </a:extLst>
          </p:cNvPr>
          <p:cNvSpPr txBox="1"/>
          <p:nvPr/>
        </p:nvSpPr>
        <p:spPr>
          <a:xfrm>
            <a:off x="552050" y="4552400"/>
            <a:ext cx="3000000" cy="323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1" u="none" strike="noStrike" cap="none">
                <a:solidFill>
                  <a:srgbClr val="000000"/>
                </a:solidFill>
                <a:latin typeface="Arial"/>
                <a:ea typeface="Arial"/>
                <a:cs typeface="Arial"/>
                <a:sym typeface="Arial"/>
              </a:rPr>
              <a:t>(Image Source: NASA, EarthKAM)</a:t>
            </a:r>
            <a:endParaRPr sz="1400" b="0" i="0" u="none" strike="noStrike" cap="none">
              <a:solidFill>
                <a:srgbClr val="000000"/>
              </a:solidFill>
              <a:latin typeface="Arial"/>
              <a:ea typeface="Arial"/>
              <a:cs typeface="Arial"/>
              <a:sym typeface="Arial"/>
            </a:endParaRPr>
          </a:p>
        </p:txBody>
      </p:sp>
      <p:pic>
        <p:nvPicPr>
          <p:cNvPr id="9" name="Google Shape;166;p17">
            <a:extLst>
              <a:ext uri="{FF2B5EF4-FFF2-40B4-BE49-F238E27FC236}">
                <a16:creationId xmlns:a16="http://schemas.microsoft.com/office/drawing/2014/main" id="{4E83281E-0FA5-C54F-449D-0396E8272F24}"/>
              </a:ext>
            </a:extLst>
          </p:cNvPr>
          <p:cNvPicPr preferRelativeResize="0"/>
          <p:nvPr/>
        </p:nvPicPr>
        <p:blipFill rotWithShape="1">
          <a:blip r:embed="rId3">
            <a:alphaModFix/>
          </a:blip>
          <a:srcRect/>
          <a:stretch/>
        </p:blipFill>
        <p:spPr>
          <a:xfrm>
            <a:off x="3771000" y="2369300"/>
            <a:ext cx="3200400" cy="2124075"/>
          </a:xfrm>
          <a:prstGeom prst="rect">
            <a:avLst/>
          </a:prstGeom>
          <a:noFill/>
          <a:ln>
            <a:noFill/>
          </a:ln>
        </p:spPr>
      </p:pic>
      <p:sp>
        <p:nvSpPr>
          <p:cNvPr id="10" name="Google Shape;167;p17">
            <a:extLst>
              <a:ext uri="{FF2B5EF4-FFF2-40B4-BE49-F238E27FC236}">
                <a16:creationId xmlns:a16="http://schemas.microsoft.com/office/drawing/2014/main" id="{E1D2FF73-F228-4966-9C45-8F6FF6AC693F}"/>
              </a:ext>
            </a:extLst>
          </p:cNvPr>
          <p:cNvSpPr txBox="1"/>
          <p:nvPr/>
        </p:nvSpPr>
        <p:spPr>
          <a:xfrm>
            <a:off x="3871200" y="4552400"/>
            <a:ext cx="3000000" cy="3234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1100"/>
              <a:buFont typeface="Arial"/>
              <a:buNone/>
            </a:pPr>
            <a:r>
              <a:rPr lang="en" sz="1100" b="0" i="1" u="none" strike="noStrike" cap="none">
                <a:solidFill>
                  <a:srgbClr val="000000"/>
                </a:solidFill>
                <a:latin typeface="Arial"/>
                <a:ea typeface="Arial"/>
                <a:cs typeface="Arial"/>
                <a:sym typeface="Arial"/>
              </a:rPr>
              <a:t>(Image Source: NASA, EarthKAM)</a:t>
            </a:r>
            <a:endParaRPr sz="1400" b="0" i="0" u="none" strike="noStrike" cap="none">
              <a:solidFill>
                <a:srgbClr val="000000"/>
              </a:solidFill>
              <a:latin typeface="Arial"/>
              <a:ea typeface="Arial"/>
              <a:cs typeface="Arial"/>
              <a:sym typeface="Arial"/>
            </a:endParaRPr>
          </a:p>
        </p:txBody>
      </p:sp>
      <p:sp>
        <p:nvSpPr>
          <p:cNvPr id="11" name="Google Shape;168;p17">
            <a:extLst>
              <a:ext uri="{FF2B5EF4-FFF2-40B4-BE49-F238E27FC236}">
                <a16:creationId xmlns:a16="http://schemas.microsoft.com/office/drawing/2014/main" id="{0226CBAD-8969-24B4-DE36-8243BE62A365}"/>
              </a:ext>
            </a:extLst>
          </p:cNvPr>
          <p:cNvSpPr txBox="1"/>
          <p:nvPr/>
        </p:nvSpPr>
        <p:spPr>
          <a:xfrm>
            <a:off x="7079875" y="1000075"/>
            <a:ext cx="1815300" cy="3735600"/>
          </a:xfrm>
          <a:prstGeom prst="rect">
            <a:avLst/>
          </a:prstGeom>
          <a:noFill/>
          <a:ln>
            <a:noFill/>
          </a:ln>
        </p:spPr>
        <p:txBody>
          <a:bodyPr spcFirstLastPara="1" wrap="square" lIns="91425" tIns="91425" rIns="91425" bIns="91425" anchor="t" anchorCtr="0">
            <a:noAutofit/>
          </a:bodyPr>
          <a:lstStyle/>
          <a:p>
            <a:pPr marL="0" marR="0" lvl="0" indent="0" algn="l" rtl="0">
              <a:lnSpc>
                <a:spcPct val="115000"/>
              </a:lnSpc>
              <a:spcBef>
                <a:spcPts val="0"/>
              </a:spcBef>
              <a:spcAft>
                <a:spcPts val="0"/>
              </a:spcAft>
              <a:buClr>
                <a:srgbClr val="000000"/>
              </a:buClr>
              <a:buSzPts val="1600"/>
              <a:buFont typeface="Arial"/>
              <a:buNone/>
            </a:pPr>
            <a:r>
              <a:rPr lang="en" sz="1600" b="1" i="0" u="none" strike="noStrike" cap="none">
                <a:solidFill>
                  <a:schemeClr val="dk1"/>
                </a:solidFill>
                <a:latin typeface="Arial"/>
                <a:ea typeface="Arial"/>
                <a:cs typeface="Arial"/>
                <a:sym typeface="Arial"/>
              </a:rPr>
              <a:t>What types of lines and shapes do you see?</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1000"/>
              </a:spcBef>
              <a:spcAft>
                <a:spcPts val="0"/>
              </a:spcAft>
              <a:buClr>
                <a:srgbClr val="000000"/>
              </a:buClr>
              <a:buSzPts val="1600"/>
              <a:buFont typeface="Arial"/>
              <a:buNone/>
            </a:pPr>
            <a:r>
              <a:rPr lang="en" sz="1600" b="1" i="0" u="none" strike="noStrike" cap="none">
                <a:solidFill>
                  <a:schemeClr val="dk1"/>
                </a:solidFill>
                <a:latin typeface="Arial"/>
                <a:ea typeface="Arial"/>
                <a:cs typeface="Arial"/>
                <a:sym typeface="Arial"/>
              </a:rPr>
              <a:t>What type of movement or motion do the lines and shapes convey?</a:t>
            </a:r>
            <a:endParaRPr sz="1600" b="1" i="0" u="none" strike="noStrike" cap="none">
              <a:solidFill>
                <a:schemeClr val="dk1"/>
              </a:solidFill>
              <a:latin typeface="Arial"/>
              <a:ea typeface="Arial"/>
              <a:cs typeface="Arial"/>
              <a:sym typeface="Arial"/>
            </a:endParaRPr>
          </a:p>
          <a:p>
            <a:pPr marL="0" marR="0" lvl="0" indent="0" algn="l" rtl="0">
              <a:lnSpc>
                <a:spcPct val="115000"/>
              </a:lnSpc>
              <a:spcBef>
                <a:spcPts val="1000"/>
              </a:spcBef>
              <a:spcAft>
                <a:spcPts val="1000"/>
              </a:spcAft>
              <a:buClr>
                <a:srgbClr val="000000"/>
              </a:buClr>
              <a:buSzPts val="1600"/>
              <a:buFont typeface="Arial"/>
              <a:buNone/>
            </a:pPr>
            <a:r>
              <a:rPr lang="en" sz="1600" b="1" i="0" u="none" strike="noStrike" cap="none">
                <a:solidFill>
                  <a:schemeClr val="dk1"/>
                </a:solidFill>
                <a:latin typeface="Arial"/>
                <a:ea typeface="Arial"/>
                <a:cs typeface="Arial"/>
                <a:sym typeface="Arial"/>
              </a:rPr>
              <a:t>What feelings do the lines and shapes evoke?</a:t>
            </a:r>
            <a:endParaRPr sz="2300" b="1" i="0" u="none" strike="noStrike" cap="none">
              <a:solidFill>
                <a:schemeClr val="dk2"/>
              </a:solidFill>
              <a:latin typeface="Arial"/>
              <a:ea typeface="Arial"/>
              <a:cs typeface="Arial"/>
              <a:sym typeface="Arial"/>
            </a:endParaRPr>
          </a:p>
        </p:txBody>
      </p:sp>
    </p:spTree>
    <p:extLst>
      <p:ext uri="{BB962C8B-B14F-4D97-AF65-F5344CB8AC3E}">
        <p14:creationId xmlns:p14="http://schemas.microsoft.com/office/powerpoint/2010/main" val="4320509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Art and Science</a:t>
            </a:r>
            <a:endParaRPr sz="2500">
              <a:solidFill>
                <a:schemeClr val="bg1"/>
              </a:solidFill>
            </a:endParaRPr>
          </a:p>
        </p:txBody>
      </p:sp>
      <p:sp>
        <p:nvSpPr>
          <p:cNvPr id="2" name="Google Shape;174;p18">
            <a:extLst>
              <a:ext uri="{FF2B5EF4-FFF2-40B4-BE49-F238E27FC236}">
                <a16:creationId xmlns:a16="http://schemas.microsoft.com/office/drawing/2014/main" id="{24CD6B5B-316E-F0FD-D26D-9C4C2AF2EFC7}"/>
              </a:ext>
            </a:extLst>
          </p:cNvPr>
          <p:cNvSpPr txBox="1">
            <a:spLocks/>
          </p:cNvSpPr>
          <p:nvPr/>
        </p:nvSpPr>
        <p:spPr>
          <a:xfrm>
            <a:off x="311700" y="1556525"/>
            <a:ext cx="4465863" cy="2608300"/>
          </a:xfrm>
          <a:prstGeom prst="rect">
            <a:avLst/>
          </a:prstGeom>
          <a:noFill/>
          <a:ln>
            <a:noFill/>
          </a:ln>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2200">
                <a:solidFill>
                  <a:schemeClr val="dk1"/>
                </a:solidFill>
              </a:rPr>
              <a:t>Look at each image again.</a:t>
            </a:r>
          </a:p>
          <a:p>
            <a:pPr marL="0" indent="0">
              <a:lnSpc>
                <a:spcPct val="115000"/>
              </a:lnSpc>
              <a:spcBef>
                <a:spcPts val="1000"/>
              </a:spcBef>
              <a:spcAft>
                <a:spcPts val="1000"/>
              </a:spcAft>
              <a:buClr>
                <a:schemeClr val="dk1"/>
              </a:buClr>
              <a:buSzPts val="1100"/>
              <a:buFont typeface="Arial"/>
              <a:buNone/>
            </a:pPr>
            <a:r>
              <a:rPr lang="en-US" sz="2200">
                <a:solidFill>
                  <a:schemeClr val="dk1"/>
                </a:solidFill>
              </a:rPr>
              <a:t>Use the </a:t>
            </a:r>
            <a:r>
              <a:rPr lang="en-US" sz="2200" i="1">
                <a:solidFill>
                  <a:schemeClr val="dk1"/>
                </a:solidFill>
              </a:rPr>
              <a:t>Elements of Art and Their Geology Matches</a:t>
            </a:r>
            <a:r>
              <a:rPr lang="en-US" sz="2200">
                <a:solidFill>
                  <a:schemeClr val="dk1"/>
                </a:solidFill>
              </a:rPr>
              <a:t> handout to identify signs of erosion and other land features based on the lines, shapes, colors, and textures you notice.</a:t>
            </a:r>
            <a:endParaRPr lang="en-US" sz="2200"/>
          </a:p>
        </p:txBody>
      </p:sp>
      <p:pic>
        <p:nvPicPr>
          <p:cNvPr id="3" name="Google Shape;175;p18">
            <a:extLst>
              <a:ext uri="{FF2B5EF4-FFF2-40B4-BE49-F238E27FC236}">
                <a16:creationId xmlns:a16="http://schemas.microsoft.com/office/drawing/2014/main" id="{E3FB6127-9157-C9BD-0E33-1FBDDF9EE3C2}"/>
              </a:ext>
            </a:extLst>
          </p:cNvPr>
          <p:cNvPicPr preferRelativeResize="0"/>
          <p:nvPr/>
        </p:nvPicPr>
        <p:blipFill rotWithShape="1">
          <a:blip r:embed="rId2">
            <a:alphaModFix/>
          </a:blip>
          <a:srcRect l="14899" r="16652"/>
          <a:stretch/>
        </p:blipFill>
        <p:spPr>
          <a:xfrm>
            <a:off x="4702805" y="1170270"/>
            <a:ext cx="4278350" cy="3422995"/>
          </a:xfrm>
          <a:prstGeom prst="rect">
            <a:avLst/>
          </a:prstGeom>
          <a:noFill/>
          <a:ln>
            <a:noFill/>
          </a:ln>
        </p:spPr>
      </p:pic>
    </p:spTree>
    <p:extLst>
      <p:ext uri="{BB962C8B-B14F-4D97-AF65-F5344CB8AC3E}">
        <p14:creationId xmlns:p14="http://schemas.microsoft.com/office/powerpoint/2010/main" val="291059666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Google Shape;59;p2">
            <a:extLst>
              <a:ext uri="{FF2B5EF4-FFF2-40B4-BE49-F238E27FC236}">
                <a16:creationId xmlns:a16="http://schemas.microsoft.com/office/drawing/2014/main" id="{A456FF3A-901C-EB70-AC8A-637BF1E765FC}"/>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Art and Science</a:t>
            </a:r>
            <a:endParaRPr sz="2500">
              <a:solidFill>
                <a:schemeClr val="bg1"/>
              </a:solidFill>
            </a:endParaRPr>
          </a:p>
        </p:txBody>
      </p:sp>
      <p:sp>
        <p:nvSpPr>
          <p:cNvPr id="6" name="Google Shape;181;p19">
            <a:extLst>
              <a:ext uri="{FF2B5EF4-FFF2-40B4-BE49-F238E27FC236}">
                <a16:creationId xmlns:a16="http://schemas.microsoft.com/office/drawing/2014/main" id="{87671187-1DA7-B991-D5CF-FD7C686C0E38}"/>
              </a:ext>
            </a:extLst>
          </p:cNvPr>
          <p:cNvSpPr txBox="1">
            <a:spLocks/>
          </p:cNvSpPr>
          <p:nvPr/>
        </p:nvSpPr>
        <p:spPr>
          <a:xfrm>
            <a:off x="311700" y="1000075"/>
            <a:ext cx="8520600" cy="34164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SzPts val="1800"/>
              <a:buFont typeface="Arial" panose="020B0604020202020204" pitchFamily="34" charset="0"/>
              <a:buNone/>
            </a:pPr>
            <a:r>
              <a:rPr lang="en-US">
                <a:solidFill>
                  <a:schemeClr val="dk1"/>
                </a:solidFill>
              </a:rPr>
              <a:t>Select an image and make close observations using the </a:t>
            </a:r>
            <a:r>
              <a:rPr lang="en-US" i="1">
                <a:solidFill>
                  <a:schemeClr val="dk1"/>
                </a:solidFill>
              </a:rPr>
              <a:t>Elements of Art and Their Geology Matches</a:t>
            </a:r>
            <a:r>
              <a:rPr lang="en-US">
                <a:solidFill>
                  <a:schemeClr val="dk1"/>
                </a:solidFill>
              </a:rPr>
              <a:t> handout.</a:t>
            </a:r>
          </a:p>
          <a:p>
            <a:pPr marL="0" indent="0">
              <a:lnSpc>
                <a:spcPct val="100000"/>
              </a:lnSpc>
              <a:spcBef>
                <a:spcPts val="0"/>
              </a:spcBef>
              <a:buSzPts val="1800"/>
              <a:buFont typeface="Arial" panose="020B0604020202020204" pitchFamily="34" charset="0"/>
              <a:buNone/>
            </a:pPr>
            <a:endParaRPr lang="en-US">
              <a:solidFill>
                <a:schemeClr val="dk1"/>
              </a:solidFill>
            </a:endParaRPr>
          </a:p>
          <a:p>
            <a:pPr marL="0" indent="0">
              <a:lnSpc>
                <a:spcPct val="115000"/>
              </a:lnSpc>
              <a:spcBef>
                <a:spcPts val="0"/>
              </a:spcBef>
              <a:buClr>
                <a:schemeClr val="dk1"/>
              </a:buClr>
              <a:buSzPts val="1100"/>
              <a:buFont typeface="Arial"/>
              <a:buNone/>
            </a:pPr>
            <a:endParaRPr lang="en-US">
              <a:solidFill>
                <a:schemeClr val="dk1"/>
              </a:solidFill>
            </a:endParaRPr>
          </a:p>
          <a:p>
            <a:pPr marL="0" indent="0">
              <a:lnSpc>
                <a:spcPct val="115000"/>
              </a:lnSpc>
              <a:spcBef>
                <a:spcPts val="1000"/>
              </a:spcBef>
              <a:spcAft>
                <a:spcPts val="1200"/>
              </a:spcAft>
              <a:buSzPts val="1800"/>
              <a:buFont typeface="Arial" panose="020B0604020202020204" pitchFamily="34" charset="0"/>
              <a:buNone/>
            </a:pPr>
            <a:endParaRPr lang="en-US"/>
          </a:p>
        </p:txBody>
      </p:sp>
      <p:pic>
        <p:nvPicPr>
          <p:cNvPr id="7" name="Google Shape;182;p19">
            <a:extLst>
              <a:ext uri="{FF2B5EF4-FFF2-40B4-BE49-F238E27FC236}">
                <a16:creationId xmlns:a16="http://schemas.microsoft.com/office/drawing/2014/main" id="{F4FF6922-41E3-DBDE-8C78-E2A66AB16119}"/>
              </a:ext>
            </a:extLst>
          </p:cNvPr>
          <p:cNvPicPr preferRelativeResize="0"/>
          <p:nvPr/>
        </p:nvPicPr>
        <p:blipFill rotWithShape="1">
          <a:blip r:embed="rId2">
            <a:alphaModFix/>
          </a:blip>
          <a:srcRect/>
          <a:stretch/>
        </p:blipFill>
        <p:spPr>
          <a:xfrm>
            <a:off x="735123" y="1803369"/>
            <a:ext cx="2445425" cy="1622975"/>
          </a:xfrm>
          <a:prstGeom prst="rect">
            <a:avLst/>
          </a:prstGeom>
          <a:noFill/>
          <a:ln>
            <a:noFill/>
          </a:ln>
        </p:spPr>
      </p:pic>
      <p:pic>
        <p:nvPicPr>
          <p:cNvPr id="8" name="Google Shape;183;p19">
            <a:extLst>
              <a:ext uri="{FF2B5EF4-FFF2-40B4-BE49-F238E27FC236}">
                <a16:creationId xmlns:a16="http://schemas.microsoft.com/office/drawing/2014/main" id="{74C1B3F1-A4B1-11D1-1D8D-BC330F29357D}"/>
              </a:ext>
            </a:extLst>
          </p:cNvPr>
          <p:cNvPicPr preferRelativeResize="0"/>
          <p:nvPr/>
        </p:nvPicPr>
        <p:blipFill rotWithShape="1">
          <a:blip r:embed="rId3">
            <a:alphaModFix/>
          </a:blip>
          <a:srcRect/>
          <a:stretch/>
        </p:blipFill>
        <p:spPr>
          <a:xfrm>
            <a:off x="3256248" y="1814895"/>
            <a:ext cx="2428007" cy="1611450"/>
          </a:xfrm>
          <a:prstGeom prst="rect">
            <a:avLst/>
          </a:prstGeom>
          <a:noFill/>
          <a:ln>
            <a:noFill/>
          </a:ln>
        </p:spPr>
      </p:pic>
      <p:pic>
        <p:nvPicPr>
          <p:cNvPr id="9" name="Google Shape;184;p19">
            <a:extLst>
              <a:ext uri="{FF2B5EF4-FFF2-40B4-BE49-F238E27FC236}">
                <a16:creationId xmlns:a16="http://schemas.microsoft.com/office/drawing/2014/main" id="{C928FAB4-CFBF-4EA0-AD21-3A1625A032A1}"/>
              </a:ext>
            </a:extLst>
          </p:cNvPr>
          <p:cNvPicPr preferRelativeResize="0"/>
          <p:nvPr/>
        </p:nvPicPr>
        <p:blipFill rotWithShape="1">
          <a:blip r:embed="rId4">
            <a:alphaModFix/>
          </a:blip>
          <a:srcRect/>
          <a:stretch/>
        </p:blipFill>
        <p:spPr>
          <a:xfrm>
            <a:off x="5759948" y="1814894"/>
            <a:ext cx="2428000" cy="1611445"/>
          </a:xfrm>
          <a:prstGeom prst="rect">
            <a:avLst/>
          </a:prstGeom>
          <a:noFill/>
          <a:ln>
            <a:noFill/>
          </a:ln>
        </p:spPr>
      </p:pic>
      <p:pic>
        <p:nvPicPr>
          <p:cNvPr id="10" name="Google Shape;185;p19">
            <a:extLst>
              <a:ext uri="{FF2B5EF4-FFF2-40B4-BE49-F238E27FC236}">
                <a16:creationId xmlns:a16="http://schemas.microsoft.com/office/drawing/2014/main" id="{3CB927E4-1703-98C6-F6FC-07B8D61570E9}"/>
              </a:ext>
            </a:extLst>
          </p:cNvPr>
          <p:cNvPicPr preferRelativeResize="0"/>
          <p:nvPr/>
        </p:nvPicPr>
        <p:blipFill rotWithShape="1">
          <a:blip r:embed="rId5">
            <a:alphaModFix/>
          </a:blip>
          <a:srcRect/>
          <a:stretch/>
        </p:blipFill>
        <p:spPr>
          <a:xfrm>
            <a:off x="2310275" y="3542669"/>
            <a:ext cx="2098064" cy="1398675"/>
          </a:xfrm>
          <a:prstGeom prst="rect">
            <a:avLst/>
          </a:prstGeom>
          <a:noFill/>
          <a:ln>
            <a:noFill/>
          </a:ln>
        </p:spPr>
      </p:pic>
      <p:pic>
        <p:nvPicPr>
          <p:cNvPr id="11" name="Google Shape;186;p19">
            <a:extLst>
              <a:ext uri="{FF2B5EF4-FFF2-40B4-BE49-F238E27FC236}">
                <a16:creationId xmlns:a16="http://schemas.microsoft.com/office/drawing/2014/main" id="{9558CF3B-1889-108C-5A0E-B7A6D4EAAFED}"/>
              </a:ext>
            </a:extLst>
          </p:cNvPr>
          <p:cNvPicPr preferRelativeResize="0"/>
          <p:nvPr/>
        </p:nvPicPr>
        <p:blipFill rotWithShape="1">
          <a:blip r:embed="rId6">
            <a:alphaModFix/>
          </a:blip>
          <a:srcRect/>
          <a:stretch/>
        </p:blipFill>
        <p:spPr>
          <a:xfrm>
            <a:off x="4508225" y="3542668"/>
            <a:ext cx="2155650" cy="1430700"/>
          </a:xfrm>
          <a:prstGeom prst="rect">
            <a:avLst/>
          </a:prstGeom>
          <a:noFill/>
          <a:ln>
            <a:noFill/>
          </a:ln>
        </p:spPr>
      </p:pic>
    </p:spTree>
    <p:extLst>
      <p:ext uri="{BB962C8B-B14F-4D97-AF65-F5344CB8AC3E}">
        <p14:creationId xmlns:p14="http://schemas.microsoft.com/office/powerpoint/2010/main" val="3498918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Google Shape;60;p2">
            <a:extLst>
              <a:ext uri="{FF2B5EF4-FFF2-40B4-BE49-F238E27FC236}">
                <a16:creationId xmlns:a16="http://schemas.microsoft.com/office/drawing/2014/main" id="{6AC5FAFC-87EE-0DC8-4C8C-7A218DCF96BD}"/>
              </a:ext>
            </a:extLst>
          </p:cNvPr>
          <p:cNvSpPr txBox="1">
            <a:spLocks/>
          </p:cNvSpPr>
          <p:nvPr/>
        </p:nvSpPr>
        <p:spPr>
          <a:xfrm>
            <a:off x="311700" y="1152475"/>
            <a:ext cx="8520600" cy="1269449"/>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a:solidFill>
                  <a:srgbClr val="201F1E"/>
                </a:solidFill>
              </a:rPr>
              <a:t>Look at the photographs below. </a:t>
            </a:r>
          </a:p>
          <a:p>
            <a:pPr marL="0" indent="0">
              <a:lnSpc>
                <a:spcPct val="100000"/>
              </a:lnSpc>
              <a:spcBef>
                <a:spcPts val="0"/>
              </a:spcBef>
              <a:buClr>
                <a:schemeClr val="dk1"/>
              </a:buClr>
              <a:buSzPts val="1100"/>
              <a:buFont typeface="Arial"/>
              <a:buNone/>
            </a:pPr>
            <a:endParaRPr lang="en-US">
              <a:solidFill>
                <a:srgbClr val="201F1E"/>
              </a:solidFill>
            </a:endParaRPr>
          </a:p>
          <a:p>
            <a:pPr marL="0" indent="0">
              <a:lnSpc>
                <a:spcPct val="100000"/>
              </a:lnSpc>
              <a:spcBef>
                <a:spcPts val="0"/>
              </a:spcBef>
              <a:buSzPts val="1800"/>
              <a:buFont typeface="Arial" panose="020B0604020202020204" pitchFamily="34" charset="0"/>
              <a:buNone/>
            </a:pPr>
            <a:r>
              <a:rPr lang="en-US">
                <a:solidFill>
                  <a:srgbClr val="201F1E"/>
                </a:solidFill>
              </a:rPr>
              <a:t>What do you notice? What do you wonder?</a:t>
            </a:r>
          </a:p>
          <a:p>
            <a:pPr marL="0" indent="0">
              <a:lnSpc>
                <a:spcPct val="100000"/>
              </a:lnSpc>
              <a:spcBef>
                <a:spcPts val="0"/>
              </a:spcBef>
              <a:buSzPts val="1800"/>
              <a:buFont typeface="Arial" panose="020B0604020202020204" pitchFamily="34" charset="0"/>
              <a:buNone/>
            </a:pPr>
            <a:endParaRPr lang="en-US" sz="1100">
              <a:solidFill>
                <a:srgbClr val="201F1E"/>
              </a:solidFill>
            </a:endParaRPr>
          </a:p>
          <a:p>
            <a:pPr marL="0" indent="0">
              <a:lnSpc>
                <a:spcPct val="100000"/>
              </a:lnSpc>
              <a:spcBef>
                <a:spcPts val="0"/>
              </a:spcBef>
              <a:buClr>
                <a:schemeClr val="dk1"/>
              </a:buClr>
              <a:buSzPts val="1100"/>
              <a:buFont typeface="Arial"/>
              <a:buNone/>
            </a:pPr>
            <a:endParaRPr lang="en-US" sz="1100">
              <a:solidFill>
                <a:srgbClr val="201F1E"/>
              </a:solidFill>
            </a:endParaRPr>
          </a:p>
        </p:txBody>
      </p:sp>
      <p:pic>
        <p:nvPicPr>
          <p:cNvPr id="8" name="Google Shape;61;p2" descr="A gully ending in a river&#10;" title="A gully ending in a river">
            <a:extLst>
              <a:ext uri="{FF2B5EF4-FFF2-40B4-BE49-F238E27FC236}">
                <a16:creationId xmlns:a16="http://schemas.microsoft.com/office/drawing/2014/main" id="{A2C50B27-D3A8-BE11-8ADF-E87E3AA0D222}"/>
              </a:ext>
            </a:extLst>
          </p:cNvPr>
          <p:cNvPicPr preferRelativeResize="0"/>
          <p:nvPr/>
        </p:nvPicPr>
        <p:blipFill rotWithShape="1">
          <a:blip r:embed="rId2">
            <a:alphaModFix/>
          </a:blip>
          <a:srcRect/>
          <a:stretch/>
        </p:blipFill>
        <p:spPr>
          <a:xfrm>
            <a:off x="914850" y="2408988"/>
            <a:ext cx="3200400" cy="2143125"/>
          </a:xfrm>
          <a:prstGeom prst="rect">
            <a:avLst/>
          </a:prstGeom>
          <a:noFill/>
          <a:ln>
            <a:noFill/>
          </a:ln>
        </p:spPr>
      </p:pic>
      <p:sp>
        <p:nvSpPr>
          <p:cNvPr id="9" name="Google Shape;62;p2">
            <a:extLst>
              <a:ext uri="{FF2B5EF4-FFF2-40B4-BE49-F238E27FC236}">
                <a16:creationId xmlns:a16="http://schemas.microsoft.com/office/drawing/2014/main" id="{2654A771-B96A-F691-471C-CE40BCA33D09}"/>
              </a:ext>
            </a:extLst>
          </p:cNvPr>
          <p:cNvSpPr txBox="1"/>
          <p:nvPr/>
        </p:nvSpPr>
        <p:spPr>
          <a:xfrm>
            <a:off x="1015050" y="4684250"/>
            <a:ext cx="3000000" cy="351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source: Unsplash)</a:t>
            </a:r>
            <a:endParaRPr sz="1400" b="0" i="0" u="none" strike="noStrike" cap="none">
              <a:solidFill>
                <a:srgbClr val="000000"/>
              </a:solidFill>
              <a:latin typeface="Arial"/>
              <a:ea typeface="Arial"/>
              <a:cs typeface="Arial"/>
              <a:sym typeface="Arial"/>
            </a:endParaRPr>
          </a:p>
        </p:txBody>
      </p:sp>
      <p:pic>
        <p:nvPicPr>
          <p:cNvPr id="10" name="Google Shape;63;p2" descr="The landforms of the grand canyon" title="The landforms of the grand canyon">
            <a:extLst>
              <a:ext uri="{FF2B5EF4-FFF2-40B4-BE49-F238E27FC236}">
                <a16:creationId xmlns:a16="http://schemas.microsoft.com/office/drawing/2014/main" id="{913B2941-F5B9-21D0-33BB-4823B45BBD5B}"/>
              </a:ext>
            </a:extLst>
          </p:cNvPr>
          <p:cNvPicPr preferRelativeResize="0"/>
          <p:nvPr/>
        </p:nvPicPr>
        <p:blipFill rotWithShape="1">
          <a:blip r:embed="rId3">
            <a:alphaModFix/>
          </a:blip>
          <a:srcRect/>
          <a:stretch/>
        </p:blipFill>
        <p:spPr>
          <a:xfrm>
            <a:off x="4676200" y="2413750"/>
            <a:ext cx="3200400" cy="2133600"/>
          </a:xfrm>
          <a:prstGeom prst="rect">
            <a:avLst/>
          </a:prstGeom>
          <a:noFill/>
          <a:ln>
            <a:noFill/>
          </a:ln>
        </p:spPr>
      </p:pic>
      <p:sp>
        <p:nvSpPr>
          <p:cNvPr id="11" name="Google Shape;64;p2">
            <a:extLst>
              <a:ext uri="{FF2B5EF4-FFF2-40B4-BE49-F238E27FC236}">
                <a16:creationId xmlns:a16="http://schemas.microsoft.com/office/drawing/2014/main" id="{2555B3FE-AE30-9DE9-38A1-D23275E9A0D1}"/>
              </a:ext>
            </a:extLst>
          </p:cNvPr>
          <p:cNvSpPr txBox="1"/>
          <p:nvPr/>
        </p:nvSpPr>
        <p:spPr>
          <a:xfrm>
            <a:off x="4776400" y="4638350"/>
            <a:ext cx="3000000" cy="443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source: Unsplash)</a:t>
            </a:r>
            <a:endParaRPr sz="1400" b="0" i="0" u="none" strike="noStrike" cap="none">
              <a:solidFill>
                <a:srgbClr val="000000"/>
              </a:solidFill>
              <a:latin typeface="Arial"/>
              <a:ea typeface="Arial"/>
              <a:cs typeface="Arial"/>
              <a:sym typeface="Arial"/>
            </a:endParaRPr>
          </a:p>
        </p:txBody>
      </p:sp>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Observing Earth’s Surface</a:t>
            </a:r>
            <a:endParaRPr sz="2500">
              <a:solidFill>
                <a:schemeClr val="bg1"/>
              </a:solidFill>
            </a:endParaRPr>
          </a:p>
        </p:txBody>
      </p:sp>
    </p:spTree>
    <p:extLst>
      <p:ext uri="{BB962C8B-B14F-4D97-AF65-F5344CB8AC3E}">
        <p14:creationId xmlns:p14="http://schemas.microsoft.com/office/powerpoint/2010/main" val="27196171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Google Shape;59;p2">
            <a:extLst>
              <a:ext uri="{FF2B5EF4-FFF2-40B4-BE49-F238E27FC236}">
                <a16:creationId xmlns:a16="http://schemas.microsoft.com/office/drawing/2014/main" id="{8FA2DADB-D587-B43E-F898-0D2E7BEAC7B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Art and Science</a:t>
            </a:r>
            <a:endParaRPr sz="2500">
              <a:solidFill>
                <a:schemeClr val="bg1"/>
              </a:solidFill>
            </a:endParaRPr>
          </a:p>
        </p:txBody>
      </p:sp>
      <p:sp>
        <p:nvSpPr>
          <p:cNvPr id="5" name="Google Shape;192;p20">
            <a:extLst>
              <a:ext uri="{FF2B5EF4-FFF2-40B4-BE49-F238E27FC236}">
                <a16:creationId xmlns:a16="http://schemas.microsoft.com/office/drawing/2014/main" id="{8D70F9DC-0D30-F607-549D-15CA3DF530F1}"/>
              </a:ext>
            </a:extLst>
          </p:cNvPr>
          <p:cNvSpPr txBox="1">
            <a:spLocks/>
          </p:cNvSpPr>
          <p:nvPr/>
        </p:nvSpPr>
        <p:spPr>
          <a:xfrm>
            <a:off x="311700" y="1325470"/>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a:solidFill>
                  <a:schemeClr val="dk1"/>
                </a:solidFill>
              </a:rPr>
              <a:t>Work in a triad. Use these sentence frames as needed to discuss your observations.</a:t>
            </a:r>
          </a:p>
          <a:p>
            <a:pPr marL="0" indent="0">
              <a:lnSpc>
                <a:spcPct val="100000"/>
              </a:lnSpc>
              <a:spcBef>
                <a:spcPts val="0"/>
              </a:spcBef>
              <a:buClr>
                <a:schemeClr val="dk1"/>
              </a:buClr>
              <a:buSzPts val="1100"/>
              <a:buFont typeface="Arial"/>
              <a:buNone/>
            </a:pPr>
            <a:endParaRPr lang="en-US">
              <a:solidFill>
                <a:schemeClr val="dk1"/>
              </a:solidFill>
            </a:endParaRPr>
          </a:p>
          <a:p>
            <a:pPr marL="0" indent="0">
              <a:lnSpc>
                <a:spcPct val="115000"/>
              </a:lnSpc>
              <a:spcBef>
                <a:spcPts val="0"/>
              </a:spcBef>
              <a:buClr>
                <a:schemeClr val="dk1"/>
              </a:buClr>
              <a:buSzPts val="1100"/>
              <a:buFont typeface="Arial"/>
              <a:buNone/>
            </a:pPr>
            <a:r>
              <a:rPr lang="en-US">
                <a:solidFill>
                  <a:schemeClr val="dk1"/>
                </a:solidFill>
              </a:rPr>
              <a:t>We noticed _____________ so we think maybe it’s a _____________ .</a:t>
            </a:r>
          </a:p>
          <a:p>
            <a:pPr marL="0" indent="0">
              <a:lnSpc>
                <a:spcPct val="115000"/>
              </a:lnSpc>
              <a:spcBef>
                <a:spcPts val="1000"/>
              </a:spcBef>
              <a:buClr>
                <a:schemeClr val="dk1"/>
              </a:buClr>
              <a:buSzPts val="1100"/>
              <a:buFont typeface="Arial"/>
              <a:buNone/>
            </a:pPr>
            <a:r>
              <a:rPr lang="en-US">
                <a:solidFill>
                  <a:schemeClr val="dk1"/>
                </a:solidFill>
              </a:rPr>
              <a:t>This element (circle, blob, straight line, squiggle line) made us think this is a ________________ .</a:t>
            </a:r>
          </a:p>
          <a:p>
            <a:pPr marL="0" indent="0">
              <a:lnSpc>
                <a:spcPct val="115000"/>
              </a:lnSpc>
              <a:spcBef>
                <a:spcPts val="1000"/>
              </a:spcBef>
              <a:spcAft>
                <a:spcPts val="1000"/>
              </a:spcAft>
              <a:buClr>
                <a:schemeClr val="dk1"/>
              </a:buClr>
              <a:buSzPts val="1100"/>
              <a:buFont typeface="Arial"/>
              <a:buNone/>
            </a:pPr>
            <a:r>
              <a:rPr lang="en-US">
                <a:solidFill>
                  <a:schemeClr val="dk1"/>
                </a:solidFill>
              </a:rPr>
              <a:t>We noticed _________________, so we think  it may be ______________ . </a:t>
            </a:r>
            <a:endParaRPr lang="en-US"/>
          </a:p>
        </p:txBody>
      </p:sp>
    </p:spTree>
    <p:extLst>
      <p:ext uri="{BB962C8B-B14F-4D97-AF65-F5344CB8AC3E}">
        <p14:creationId xmlns:p14="http://schemas.microsoft.com/office/powerpoint/2010/main" val="27232665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Photographing Earth from Space</a:t>
            </a:r>
            <a:endParaRPr sz="2500">
              <a:solidFill>
                <a:schemeClr val="bg1"/>
              </a:solidFill>
            </a:endParaRPr>
          </a:p>
        </p:txBody>
      </p:sp>
      <p:sp>
        <p:nvSpPr>
          <p:cNvPr id="2" name="Google Shape;198;p21">
            <a:extLst>
              <a:ext uri="{FF2B5EF4-FFF2-40B4-BE49-F238E27FC236}">
                <a16:creationId xmlns:a16="http://schemas.microsoft.com/office/drawing/2014/main" id="{511F60AF-4FE7-62E9-A422-0A50DC06F96A}"/>
              </a:ext>
            </a:extLst>
          </p:cNvPr>
          <p:cNvSpPr txBox="1">
            <a:spLocks/>
          </p:cNvSpPr>
          <p:nvPr/>
        </p:nvSpPr>
        <p:spPr>
          <a:xfrm>
            <a:off x="2946675" y="1393675"/>
            <a:ext cx="5885700" cy="2767500"/>
          </a:xfrm>
          <a:prstGeom prst="rect">
            <a:avLst/>
          </a:prstGeom>
          <a:noFill/>
          <a:ln>
            <a:noFill/>
          </a:ln>
        </p:spPr>
        <p:txBody>
          <a:bodyPr spcFirstLastPara="1" wrap="square" lIns="91425" tIns="91425" rIns="91425" bIns="91425" anchor="t" anchorCtr="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This unique perspective of how earth changes over time comes from astronauts on the International Space Station and from satellites high in Earth’s atmosphere.</a:t>
            </a:r>
          </a:p>
          <a:p>
            <a:pPr marL="0" indent="0">
              <a:lnSpc>
                <a:spcPct val="115000"/>
              </a:lnSpc>
              <a:spcBef>
                <a:spcPts val="1000"/>
              </a:spcBef>
              <a:spcAft>
                <a:spcPts val="1000"/>
              </a:spcAft>
              <a:buClr>
                <a:schemeClr val="dk1"/>
              </a:buClr>
              <a:buSzPts val="1100"/>
              <a:buFont typeface="Arial"/>
              <a:buNone/>
            </a:pPr>
            <a:r>
              <a:rPr lang="en-US">
                <a:solidFill>
                  <a:schemeClr val="dk1"/>
                </a:solidFill>
              </a:rPr>
              <a:t>Pictures from space help us see how natural processes and human activity impact and change Earth over time.</a:t>
            </a:r>
            <a:endParaRPr lang="en-US"/>
          </a:p>
        </p:txBody>
      </p:sp>
      <p:pic>
        <p:nvPicPr>
          <p:cNvPr id="3" name="Google Shape;199;p21" descr="Earth taken from space by NASA astronauts" title="Earth">
            <a:extLst>
              <a:ext uri="{FF2B5EF4-FFF2-40B4-BE49-F238E27FC236}">
                <a16:creationId xmlns:a16="http://schemas.microsoft.com/office/drawing/2014/main" id="{5C5723FA-A9C3-50AC-1C1B-36A713820503}"/>
              </a:ext>
            </a:extLst>
          </p:cNvPr>
          <p:cNvPicPr preferRelativeResize="0"/>
          <p:nvPr/>
        </p:nvPicPr>
        <p:blipFill rotWithShape="1">
          <a:blip r:embed="rId2">
            <a:alphaModFix/>
          </a:blip>
          <a:srcRect/>
          <a:stretch/>
        </p:blipFill>
        <p:spPr>
          <a:xfrm>
            <a:off x="360150" y="1393675"/>
            <a:ext cx="2286000" cy="2286000"/>
          </a:xfrm>
          <a:prstGeom prst="rect">
            <a:avLst/>
          </a:prstGeom>
          <a:noFill/>
          <a:ln>
            <a:noFill/>
          </a:ln>
        </p:spPr>
      </p:pic>
      <p:sp>
        <p:nvSpPr>
          <p:cNvPr id="4" name="Google Shape;200;p21">
            <a:extLst>
              <a:ext uri="{FF2B5EF4-FFF2-40B4-BE49-F238E27FC236}">
                <a16:creationId xmlns:a16="http://schemas.microsoft.com/office/drawing/2014/main" id="{F79FC89A-4E3B-566E-0ADB-2F51EF7D27EB}"/>
              </a:ext>
            </a:extLst>
          </p:cNvPr>
          <p:cNvSpPr txBox="1"/>
          <p:nvPr/>
        </p:nvSpPr>
        <p:spPr>
          <a:xfrm>
            <a:off x="311700" y="3679675"/>
            <a:ext cx="3000000" cy="4320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0" u="none" strike="noStrike" cap="none">
                <a:solidFill>
                  <a:srgbClr val="000000"/>
                </a:solidFill>
                <a:latin typeface="Arial"/>
                <a:ea typeface="Arial"/>
                <a:cs typeface="Arial"/>
                <a:sym typeface="Arial"/>
              </a:rPr>
              <a:t>(Image courtesy NASA Johnson Space Center </a:t>
            </a:r>
            <a:r>
              <a:rPr lang="en" sz="900" b="0" i="0" u="sng" strike="noStrike" cap="none">
                <a:solidFill>
                  <a:srgbClr val="1155CC"/>
                </a:solidFill>
                <a:latin typeface="Arial"/>
                <a:ea typeface="Arial"/>
                <a:cs typeface="Arial"/>
                <a:sym typeface="Arial"/>
                <a:hlinkClick r:id="rId3">
                  <a:extLst>
                    <a:ext uri="{A12FA001-AC4F-418D-AE19-62706E023703}">
                      <ahyp:hlinkClr xmlns:ahyp="http://schemas.microsoft.com/office/drawing/2018/hyperlinkcolor" val="tx"/>
                    </a:ext>
                  </a:extLst>
                </a:hlinkClick>
              </a:rPr>
              <a:t>Gateway to Astronaut Photography of Earth</a:t>
            </a:r>
            <a:r>
              <a:rPr lang="en" sz="900" b="0" i="0" u="none" strike="noStrike" cap="none">
                <a:solidFill>
                  <a:srgbClr val="000000"/>
                </a:solidFill>
                <a:latin typeface="Arial"/>
                <a:ea typeface="Arial"/>
                <a:cs typeface="Arial"/>
                <a:sym typeface="Arial"/>
              </a:rPr>
              <a:t>)</a:t>
            </a:r>
            <a:endParaRPr sz="9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10430399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6" name="Google Shape;206;p22"/>
          <p:cNvSpPr txBox="1">
            <a:spLocks noGrp="1"/>
          </p:cNvSpPr>
          <p:nvPr>
            <p:ph type="body" sz="quarter" idx="12"/>
          </p:nvPr>
        </p:nvSpPr>
        <p:spPr>
          <a:xfrm>
            <a:off x="586946" y="1020169"/>
            <a:ext cx="8038070" cy="4123331"/>
          </a:xfrm>
          <a:prstGeom prst="rect">
            <a:avLst/>
          </a:prstGeom>
          <a:noFill/>
          <a:ln>
            <a:noFill/>
          </a:ln>
        </p:spPr>
        <p:txBody>
          <a:bodyPr spcFirstLastPara="1" wrap="square" lIns="91425" tIns="91425" rIns="91425" bIns="91425" anchor="t" anchorCtr="0">
            <a:noAutofit/>
          </a:bodyPr>
          <a:lstStyle/>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Watch the video of astronaut, Randy Bresnik, talking about his passion for photography and explaining how photography helps us learn about Earth from space. </a:t>
            </a: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SzPts val="1800"/>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endParaRPr sz="1400">
              <a:solidFill>
                <a:schemeClr val="dk1"/>
              </a:solidFill>
            </a:endParaRPr>
          </a:p>
          <a:p>
            <a:pPr marL="0" lvl="0" indent="0" algn="l" rtl="0">
              <a:lnSpc>
                <a:spcPct val="115000"/>
              </a:lnSpc>
              <a:spcBef>
                <a:spcPts val="0"/>
              </a:spcBef>
              <a:spcAft>
                <a:spcPts val="0"/>
              </a:spcAft>
              <a:buClr>
                <a:schemeClr val="dk1"/>
              </a:buClr>
              <a:buSzPts val="1100"/>
              <a:buFont typeface="Arial"/>
              <a:buNone/>
            </a:pPr>
            <a:r>
              <a:rPr lang="en" sz="1400">
                <a:solidFill>
                  <a:schemeClr val="dk1"/>
                </a:solidFill>
              </a:rPr>
              <a:t>As you watch, listen for Randy’s answers to these questions:</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How did Randy’s passion for photography begin?</a:t>
            </a:r>
            <a:endParaRPr sz="1400">
              <a:solidFill>
                <a:schemeClr val="dk1"/>
              </a:solidFill>
            </a:endParaRPr>
          </a:p>
          <a:p>
            <a:pPr marL="457200" lvl="0" indent="-317500" algn="l" rtl="0">
              <a:lnSpc>
                <a:spcPct val="115000"/>
              </a:lnSpc>
              <a:spcBef>
                <a:spcPts val="0"/>
              </a:spcBef>
              <a:spcAft>
                <a:spcPts val="0"/>
              </a:spcAft>
              <a:buClr>
                <a:schemeClr val="dk1"/>
              </a:buClr>
              <a:buSzPts val="1400"/>
              <a:buChar char="●"/>
            </a:pPr>
            <a:r>
              <a:rPr lang="en" sz="1400">
                <a:solidFill>
                  <a:schemeClr val="dk1"/>
                </a:solidFill>
              </a:rPr>
              <a:t>Why does Randy Bresnik feel it's important to take pictures in space?</a:t>
            </a:r>
            <a:endParaRPr sz="1400"/>
          </a:p>
        </p:txBody>
      </p:sp>
      <p:sp>
        <p:nvSpPr>
          <p:cNvPr id="205" name="Google Shape;205;p22"/>
          <p:cNvSpPr txBox="1">
            <a:spLocks noGrp="1"/>
          </p:cNvSpPr>
          <p:nvPr>
            <p:ph type="title"/>
          </p:nvPr>
        </p:nvSpPr>
        <p:spPr>
          <a:prstGeom prst="rect">
            <a:avLst/>
          </a:prstGeom>
          <a:noFill/>
          <a:ln>
            <a:noFill/>
          </a:ln>
        </p:spPr>
        <p:txBody>
          <a:bodyPr spcFirstLastPara="1" wrap="square" lIns="91425" tIns="91425" rIns="91425" bIns="91425" anchor="t" anchorCtr="0">
            <a:normAutofit fontScale="90000"/>
          </a:bodyPr>
          <a:lstStyle/>
          <a:p>
            <a:pPr marL="0" lvl="0" indent="0" algn="l" rtl="0">
              <a:lnSpc>
                <a:spcPct val="100000"/>
              </a:lnSpc>
              <a:spcBef>
                <a:spcPts val="0"/>
              </a:spcBef>
              <a:spcAft>
                <a:spcPts val="0"/>
              </a:spcAft>
              <a:buSzPct val="111111"/>
              <a:buNone/>
            </a:pPr>
            <a:r>
              <a:rPr lang="en" b="1"/>
              <a:t>Astronaut Randy Bresnik </a:t>
            </a:r>
            <a:endParaRPr b="1"/>
          </a:p>
        </p:txBody>
      </p:sp>
      <p:pic>
        <p:nvPicPr>
          <p:cNvPr id="207" name="Google Shape;207;p22" title="Photography_in_Science_Randy_Bresnik_ISS_Science.mp4">
            <a:hlinkClick r:id="rId3"/>
          </p:cNvPr>
          <p:cNvPicPr preferRelativeResize="0"/>
          <p:nvPr/>
        </p:nvPicPr>
        <p:blipFill rotWithShape="1">
          <a:blip r:embed="rId4">
            <a:alphaModFix/>
          </a:blip>
          <a:srcRect/>
          <a:stretch/>
        </p:blipFill>
        <p:spPr>
          <a:xfrm>
            <a:off x="2919397" y="1741245"/>
            <a:ext cx="3305205" cy="2462405"/>
          </a:xfrm>
          <a:prstGeom prst="rect">
            <a:avLst/>
          </a:prstGeom>
          <a:noFill/>
          <a:ln>
            <a:noFill/>
          </a:ln>
        </p:spPr>
      </p:pic>
      <p:pic>
        <p:nvPicPr>
          <p:cNvPr id="5" name="Picture 4" descr="A space station in space&#10;&#10;Description automatically generated">
            <a:hlinkClick r:id="rId3"/>
            <a:extLst>
              <a:ext uri="{FF2B5EF4-FFF2-40B4-BE49-F238E27FC236}">
                <a16:creationId xmlns:a16="http://schemas.microsoft.com/office/drawing/2014/main" id="{0DFFEEC3-9AD4-0214-819C-25CB02D19451}"/>
              </a:ext>
            </a:extLst>
          </p:cNvPr>
          <p:cNvPicPr>
            <a:picLocks noChangeAspect="1"/>
          </p:cNvPicPr>
          <p:nvPr/>
        </p:nvPicPr>
        <p:blipFill>
          <a:blip r:embed="rId5"/>
          <a:stretch>
            <a:fillRect/>
          </a:stretch>
        </p:blipFill>
        <p:spPr>
          <a:xfrm>
            <a:off x="2919397" y="1741245"/>
            <a:ext cx="3305205" cy="246240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7"/>
                                        </p:tgtEl>
                                        <p:attrNameLst>
                                          <p:attrName>style.visibility</p:attrName>
                                        </p:attrNameLst>
                                      </p:cBhvr>
                                      <p:to>
                                        <p:strVal val="visible"/>
                                      </p:to>
                                    </p:set>
                                    <p:animEffect transition="in" filter="fade">
                                      <p:cBhvr>
                                        <p:cTn id="7" dur="1000"/>
                                        <p:tgtEl>
                                          <p:spTgt spid="20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Sally Ride</a:t>
            </a:r>
            <a:endParaRPr sz="2500">
              <a:solidFill>
                <a:schemeClr val="bg1"/>
              </a:solidFill>
            </a:endParaRPr>
          </a:p>
        </p:txBody>
      </p:sp>
      <p:sp>
        <p:nvSpPr>
          <p:cNvPr id="2" name="Google Shape;213;p23">
            <a:extLst>
              <a:ext uri="{FF2B5EF4-FFF2-40B4-BE49-F238E27FC236}">
                <a16:creationId xmlns:a16="http://schemas.microsoft.com/office/drawing/2014/main" id="{7A93236D-E2B1-5B3F-4806-0FB71B2CFFCA}"/>
              </a:ext>
            </a:extLst>
          </p:cNvPr>
          <p:cNvSpPr txBox="1">
            <a:spLocks/>
          </p:cNvSpPr>
          <p:nvPr/>
        </p:nvSpPr>
        <p:spPr>
          <a:xfrm>
            <a:off x="435117" y="1353480"/>
            <a:ext cx="5020800" cy="2938026"/>
          </a:xfrm>
          <a:prstGeom prst="rect">
            <a:avLst/>
          </a:prstGeom>
          <a:noFill/>
          <a:ln>
            <a:noFill/>
          </a:ln>
        </p:spPr>
        <p:txBody>
          <a:bodyPr spcFirstLastPara="1" wrap="square" lIns="91425" tIns="91425" rIns="91425" bIns="91425" anchor="ctr"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spcAft>
                <a:spcPts val="1200"/>
              </a:spcAft>
              <a:buClr>
                <a:schemeClr val="dk1"/>
              </a:buClr>
              <a:buSzPts val="1100"/>
              <a:buFont typeface="Arial"/>
              <a:buNone/>
            </a:pPr>
            <a:r>
              <a:rPr lang="en-US" sz="1800"/>
              <a:t>Just like Randy </a:t>
            </a:r>
            <a:r>
              <a:rPr lang="en-US" sz="1800" err="1"/>
              <a:t>Bresnik</a:t>
            </a:r>
            <a:r>
              <a:rPr lang="en-US" sz="1800"/>
              <a:t>, astronaut Sally Ride loved the view of Earth from space and wanted to share it with others. Looking out the window of the space shuttle, Sally was amazed by the view of our beautiful planet. She wanted to share that view with young people all over the world. Sally had a thought! What if students could snap images of different places on Earth using a camera that NASA put in space?</a:t>
            </a:r>
          </a:p>
        </p:txBody>
      </p:sp>
      <p:pic>
        <p:nvPicPr>
          <p:cNvPr id="3" name="Google Shape;214;p23" descr="Sally Ride inside a space shuttle" title="Sally Ride">
            <a:extLst>
              <a:ext uri="{FF2B5EF4-FFF2-40B4-BE49-F238E27FC236}">
                <a16:creationId xmlns:a16="http://schemas.microsoft.com/office/drawing/2014/main" id="{2E952EAD-C31F-32EA-B163-E522E06BEE0C}"/>
              </a:ext>
            </a:extLst>
          </p:cNvPr>
          <p:cNvPicPr preferRelativeResize="0"/>
          <p:nvPr/>
        </p:nvPicPr>
        <p:blipFill rotWithShape="1">
          <a:blip r:embed="rId2">
            <a:alphaModFix/>
          </a:blip>
          <a:srcRect/>
          <a:stretch/>
        </p:blipFill>
        <p:spPr>
          <a:xfrm>
            <a:off x="5658457" y="1353480"/>
            <a:ext cx="2743200" cy="2743200"/>
          </a:xfrm>
          <a:prstGeom prst="rect">
            <a:avLst/>
          </a:prstGeom>
          <a:noFill/>
          <a:ln>
            <a:noFill/>
          </a:ln>
        </p:spPr>
      </p:pic>
      <p:sp>
        <p:nvSpPr>
          <p:cNvPr id="4" name="Google Shape;215;p23">
            <a:extLst>
              <a:ext uri="{FF2B5EF4-FFF2-40B4-BE49-F238E27FC236}">
                <a16:creationId xmlns:a16="http://schemas.microsoft.com/office/drawing/2014/main" id="{FAB599E1-F10F-C141-C01C-BFF89C42EED1}"/>
              </a:ext>
            </a:extLst>
          </p:cNvPr>
          <p:cNvSpPr txBox="1"/>
          <p:nvPr/>
        </p:nvSpPr>
        <p:spPr>
          <a:xfrm>
            <a:off x="5591841" y="4184884"/>
            <a:ext cx="3000000" cy="3792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Credit: NASA)</a:t>
            </a:r>
            <a:endParaRPr sz="900" b="0" i="1"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5750405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Sally Ride</a:t>
            </a:r>
            <a:endParaRPr sz="2500">
              <a:solidFill>
                <a:schemeClr val="bg1"/>
              </a:solidFill>
            </a:endParaRPr>
          </a:p>
        </p:txBody>
      </p:sp>
      <p:sp>
        <p:nvSpPr>
          <p:cNvPr id="2" name="Google Shape;221;p24">
            <a:extLst>
              <a:ext uri="{FF2B5EF4-FFF2-40B4-BE49-F238E27FC236}">
                <a16:creationId xmlns:a16="http://schemas.microsoft.com/office/drawing/2014/main" id="{39F364A5-C827-140B-28B2-F926B60FC94B}"/>
              </a:ext>
            </a:extLst>
          </p:cNvPr>
          <p:cNvSpPr txBox="1">
            <a:spLocks/>
          </p:cNvSpPr>
          <p:nvPr/>
        </p:nvSpPr>
        <p:spPr>
          <a:xfrm>
            <a:off x="2882111" y="1591140"/>
            <a:ext cx="5832600" cy="34164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1600">
                <a:solidFill>
                  <a:schemeClr val="dk1"/>
                </a:solidFill>
              </a:rPr>
              <a:t>Sally talked with other people at NASA and started the KidSat (short for Kid Satellite) program in 1995. The KidSat camera flew on space shuttle flights before moving over to the International Space Station in 2001. NASA renamed the program Sally Ride EarthKAM in 2013. Sally Ride EarthKAM supports about four active missions a year and has an </a:t>
            </a:r>
            <a:r>
              <a:rPr lang="en-US" sz="1600" u="sng">
                <a:solidFill>
                  <a:srgbClr val="1155CC"/>
                </a:solidFill>
                <a:hlinkClick r:id="rId2">
                  <a:extLst>
                    <a:ext uri="{A12FA001-AC4F-418D-AE19-62706E023703}">
                      <ahyp:hlinkClr xmlns:ahyp="http://schemas.microsoft.com/office/drawing/2018/hyperlinkcolor" val="tx"/>
                    </a:ext>
                  </a:extLst>
                </a:hlinkClick>
              </a:rPr>
              <a:t>image gallery</a:t>
            </a:r>
            <a:r>
              <a:rPr lang="en-US" sz="1600">
                <a:solidFill>
                  <a:schemeClr val="dk1"/>
                </a:solidFill>
              </a:rPr>
              <a:t> of over 20,000 pictures taken by students. The pictures we used earlier to identify land features were taken during EarthKAM missions by students just like you.</a:t>
            </a:r>
            <a:endParaRPr lang="en-US" sz="1600"/>
          </a:p>
        </p:txBody>
      </p:sp>
      <p:pic>
        <p:nvPicPr>
          <p:cNvPr id="3" name="Google Shape;222;p24">
            <a:extLst>
              <a:ext uri="{FF2B5EF4-FFF2-40B4-BE49-F238E27FC236}">
                <a16:creationId xmlns:a16="http://schemas.microsoft.com/office/drawing/2014/main" id="{83A80F72-EC59-0880-FAE9-F652B6D39604}"/>
              </a:ext>
            </a:extLst>
          </p:cNvPr>
          <p:cNvPicPr preferRelativeResize="0"/>
          <p:nvPr/>
        </p:nvPicPr>
        <p:blipFill rotWithShape="1">
          <a:blip r:embed="rId3">
            <a:alphaModFix/>
          </a:blip>
          <a:srcRect/>
          <a:stretch/>
        </p:blipFill>
        <p:spPr>
          <a:xfrm>
            <a:off x="194311" y="1591140"/>
            <a:ext cx="2558775" cy="2406775"/>
          </a:xfrm>
          <a:prstGeom prst="rect">
            <a:avLst/>
          </a:prstGeom>
          <a:noFill/>
          <a:ln>
            <a:noFill/>
          </a:ln>
        </p:spPr>
      </p:pic>
    </p:spTree>
    <p:extLst>
      <p:ext uri="{BB962C8B-B14F-4D97-AF65-F5344CB8AC3E}">
        <p14:creationId xmlns:p14="http://schemas.microsoft.com/office/powerpoint/2010/main" val="185704502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Sally Ride</a:t>
            </a:r>
            <a:endParaRPr sz="2500">
              <a:solidFill>
                <a:schemeClr val="bg1"/>
              </a:solidFill>
            </a:endParaRPr>
          </a:p>
        </p:txBody>
      </p:sp>
      <p:sp>
        <p:nvSpPr>
          <p:cNvPr id="2" name="Google Shape;228;p25">
            <a:extLst>
              <a:ext uri="{FF2B5EF4-FFF2-40B4-BE49-F238E27FC236}">
                <a16:creationId xmlns:a16="http://schemas.microsoft.com/office/drawing/2014/main" id="{87A2F852-D02A-3980-0E54-425C82508888}"/>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chemeClr val="dk1"/>
                </a:solidFill>
              </a:rPr>
              <a:t>Read the NASA biography </a:t>
            </a:r>
            <a:r>
              <a:rPr lang="en-US" u="sng">
                <a:solidFill>
                  <a:srgbClr val="1155CC"/>
                </a:solidFill>
                <a:hlinkClick r:id="rId2">
                  <a:extLst>
                    <a:ext uri="{A12FA001-AC4F-418D-AE19-62706E023703}">
                      <ahyp:hlinkClr xmlns:ahyp="http://schemas.microsoft.com/office/drawing/2018/hyperlinkcolor" val="tx"/>
                    </a:ext>
                  </a:extLst>
                </a:hlinkClick>
              </a:rPr>
              <a:t>Who Was Sally Ride?</a:t>
            </a:r>
            <a:endParaRPr lang="en-US">
              <a:solidFill>
                <a:schemeClr val="dk1"/>
              </a:solidFill>
            </a:endParaRPr>
          </a:p>
          <a:p>
            <a:pPr marL="0" indent="0">
              <a:lnSpc>
                <a:spcPct val="115000"/>
              </a:lnSpc>
              <a:spcBef>
                <a:spcPts val="0"/>
              </a:spcBef>
              <a:buClr>
                <a:schemeClr val="dk1"/>
              </a:buClr>
              <a:buSzPts val="1100"/>
              <a:buFont typeface="Arial"/>
              <a:buNone/>
            </a:pPr>
            <a:endParaRPr lang="en-US">
              <a:solidFill>
                <a:schemeClr val="dk1"/>
              </a:solidFill>
            </a:endParaRP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were some of the things Sally liked to do for fun?</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did Sally do after she worked at NASA?</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do you think Sally felt being the first woman to fly in space?</a:t>
            </a:r>
            <a:endParaRPr lang="en-US"/>
          </a:p>
        </p:txBody>
      </p:sp>
    </p:spTree>
    <p:extLst>
      <p:ext uri="{BB962C8B-B14F-4D97-AF65-F5344CB8AC3E}">
        <p14:creationId xmlns:p14="http://schemas.microsoft.com/office/powerpoint/2010/main" val="163237740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Learning About Earth From Space</a:t>
            </a:r>
            <a:endParaRPr sz="2500">
              <a:solidFill>
                <a:schemeClr val="bg1"/>
              </a:solidFill>
            </a:endParaRPr>
          </a:p>
        </p:txBody>
      </p:sp>
      <p:sp>
        <p:nvSpPr>
          <p:cNvPr id="2" name="Google Shape;234;p26">
            <a:extLst>
              <a:ext uri="{FF2B5EF4-FFF2-40B4-BE49-F238E27FC236}">
                <a16:creationId xmlns:a16="http://schemas.microsoft.com/office/drawing/2014/main" id="{20BE8871-6441-7ADF-20C7-1C27056651E6}"/>
              </a:ext>
            </a:extLst>
          </p:cNvPr>
          <p:cNvSpPr txBox="1">
            <a:spLocks/>
          </p:cNvSpPr>
          <p:nvPr/>
        </p:nvSpPr>
        <p:spPr>
          <a:xfrm>
            <a:off x="311700" y="1152475"/>
            <a:ext cx="5655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1400">
                <a:solidFill>
                  <a:schemeClr val="dk1"/>
                </a:solidFill>
              </a:rPr>
              <a:t>We can learn about how people affect Earth by studying satellite photos. </a:t>
            </a:r>
          </a:p>
          <a:p>
            <a:pPr marL="0" indent="0">
              <a:lnSpc>
                <a:spcPct val="115000"/>
              </a:lnSpc>
              <a:spcBef>
                <a:spcPts val="1000"/>
              </a:spcBef>
              <a:spcAft>
                <a:spcPts val="1000"/>
              </a:spcAft>
              <a:buClr>
                <a:schemeClr val="dk1"/>
              </a:buClr>
              <a:buSzPts val="1100"/>
              <a:buFont typeface="Arial"/>
              <a:buNone/>
            </a:pPr>
            <a:r>
              <a:rPr lang="en-US" sz="1400">
                <a:solidFill>
                  <a:schemeClr val="dk1"/>
                </a:solidFill>
              </a:rPr>
              <a:t>Study the two images of Lake Chad in Northern Africa taken by NASA 35 years apart and answer the six questions on the Incredible Shrinking Lake Student Handout from Sally Ride EarthKAM:</a:t>
            </a:r>
          </a:p>
        </p:txBody>
      </p:sp>
      <p:pic>
        <p:nvPicPr>
          <p:cNvPr id="3" name="Google Shape;235;p26">
            <a:extLst>
              <a:ext uri="{FF2B5EF4-FFF2-40B4-BE49-F238E27FC236}">
                <a16:creationId xmlns:a16="http://schemas.microsoft.com/office/drawing/2014/main" id="{68EED6B6-A2E3-428B-DAE9-CE3CA04AD352}"/>
              </a:ext>
            </a:extLst>
          </p:cNvPr>
          <p:cNvPicPr preferRelativeResize="0"/>
          <p:nvPr/>
        </p:nvPicPr>
        <p:blipFill rotWithShape="1">
          <a:blip r:embed="rId2">
            <a:alphaModFix/>
          </a:blip>
          <a:srcRect/>
          <a:stretch/>
        </p:blipFill>
        <p:spPr>
          <a:xfrm>
            <a:off x="351600" y="2698475"/>
            <a:ext cx="2396550" cy="1997125"/>
          </a:xfrm>
          <a:prstGeom prst="rect">
            <a:avLst/>
          </a:prstGeom>
          <a:noFill/>
          <a:ln>
            <a:noFill/>
          </a:ln>
        </p:spPr>
      </p:pic>
      <p:sp>
        <p:nvSpPr>
          <p:cNvPr id="4" name="Google Shape;236;p26">
            <a:extLst>
              <a:ext uri="{FF2B5EF4-FFF2-40B4-BE49-F238E27FC236}">
                <a16:creationId xmlns:a16="http://schemas.microsoft.com/office/drawing/2014/main" id="{B61259AE-41B6-0896-9A9C-A2F335B42BEE}"/>
              </a:ext>
            </a:extLst>
          </p:cNvPr>
          <p:cNvSpPr txBox="1"/>
          <p:nvPr/>
        </p:nvSpPr>
        <p:spPr>
          <a:xfrm>
            <a:off x="124400" y="4718775"/>
            <a:ext cx="2851500" cy="2325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sz="1100" b="0" i="1" u="none" strike="noStrike" cap="none">
                <a:solidFill>
                  <a:schemeClr val="dk1"/>
                </a:solidFill>
                <a:latin typeface="Arial"/>
                <a:ea typeface="Arial"/>
                <a:cs typeface="Arial"/>
                <a:sym typeface="Arial"/>
              </a:rPr>
              <a:t>(Image Source: NASA, Chad Lake 1973)</a:t>
            </a:r>
            <a:endParaRPr sz="1800" b="0" i="0" u="none" strike="noStrike" cap="none">
              <a:solidFill>
                <a:schemeClr val="dk2"/>
              </a:solidFill>
              <a:latin typeface="Arial"/>
              <a:ea typeface="Arial"/>
              <a:cs typeface="Arial"/>
              <a:sym typeface="Arial"/>
            </a:endParaRPr>
          </a:p>
        </p:txBody>
      </p:sp>
      <p:pic>
        <p:nvPicPr>
          <p:cNvPr id="5" name="Google Shape;237;p26">
            <a:extLst>
              <a:ext uri="{FF2B5EF4-FFF2-40B4-BE49-F238E27FC236}">
                <a16:creationId xmlns:a16="http://schemas.microsoft.com/office/drawing/2014/main" id="{099471D7-F9C6-9AAA-86D1-AC051E2F056F}"/>
              </a:ext>
            </a:extLst>
          </p:cNvPr>
          <p:cNvPicPr preferRelativeResize="0"/>
          <p:nvPr/>
        </p:nvPicPr>
        <p:blipFill rotWithShape="1">
          <a:blip r:embed="rId3">
            <a:alphaModFix/>
          </a:blip>
          <a:srcRect/>
          <a:stretch/>
        </p:blipFill>
        <p:spPr>
          <a:xfrm>
            <a:off x="3313675" y="2732425"/>
            <a:ext cx="2396550" cy="1997125"/>
          </a:xfrm>
          <a:prstGeom prst="rect">
            <a:avLst/>
          </a:prstGeom>
          <a:noFill/>
          <a:ln>
            <a:noFill/>
          </a:ln>
        </p:spPr>
      </p:pic>
      <p:sp>
        <p:nvSpPr>
          <p:cNvPr id="6" name="Google Shape;238;p26">
            <a:extLst>
              <a:ext uri="{FF2B5EF4-FFF2-40B4-BE49-F238E27FC236}">
                <a16:creationId xmlns:a16="http://schemas.microsoft.com/office/drawing/2014/main" id="{BAE0E61C-2A5A-3717-FFAD-26368EB35112}"/>
              </a:ext>
            </a:extLst>
          </p:cNvPr>
          <p:cNvSpPr txBox="1"/>
          <p:nvPr/>
        </p:nvSpPr>
        <p:spPr>
          <a:xfrm>
            <a:off x="3209800" y="4729325"/>
            <a:ext cx="2756700" cy="232500"/>
          </a:xfrm>
          <a:prstGeom prst="rect">
            <a:avLst/>
          </a:prstGeom>
          <a:noFill/>
          <a:ln>
            <a:noFill/>
          </a:ln>
        </p:spPr>
        <p:txBody>
          <a:bodyPr spcFirstLastPara="1" wrap="square" lIns="91425" tIns="91425" rIns="91425" bIns="91425" anchor="t" anchorCtr="0">
            <a:noAutofit/>
          </a:bodyPr>
          <a:lstStyle/>
          <a:p>
            <a:pPr marL="0" marR="0" lvl="0" indent="0" algn="l" rtl="0">
              <a:lnSpc>
                <a:spcPct val="100000"/>
              </a:lnSpc>
              <a:spcBef>
                <a:spcPts val="0"/>
              </a:spcBef>
              <a:spcAft>
                <a:spcPts val="0"/>
              </a:spcAft>
              <a:buClr>
                <a:schemeClr val="dk1"/>
              </a:buClr>
              <a:buSzPts val="1100"/>
              <a:buFont typeface="Arial"/>
              <a:buNone/>
            </a:pPr>
            <a:r>
              <a:rPr lang="en" sz="1100" b="0" i="1" u="none" strike="noStrike" cap="none">
                <a:solidFill>
                  <a:schemeClr val="dk1"/>
                </a:solidFill>
                <a:latin typeface="Arial"/>
                <a:ea typeface="Arial"/>
                <a:cs typeface="Arial"/>
                <a:sym typeface="Arial"/>
              </a:rPr>
              <a:t>(Image Source: NASA, Chad Lake 2017)</a:t>
            </a:r>
            <a:endParaRPr sz="1800" b="0" i="0" u="none" strike="noStrike" cap="none">
              <a:solidFill>
                <a:schemeClr val="dk2"/>
              </a:solidFill>
              <a:latin typeface="Arial"/>
              <a:ea typeface="Arial"/>
              <a:cs typeface="Arial"/>
              <a:sym typeface="Arial"/>
            </a:endParaRPr>
          </a:p>
        </p:txBody>
      </p:sp>
      <p:sp>
        <p:nvSpPr>
          <p:cNvPr id="7" name="Google Shape;239;p26">
            <a:extLst>
              <a:ext uri="{FF2B5EF4-FFF2-40B4-BE49-F238E27FC236}">
                <a16:creationId xmlns:a16="http://schemas.microsoft.com/office/drawing/2014/main" id="{B61954E3-AB20-3012-794B-5E30D5FF9A6B}"/>
              </a:ext>
            </a:extLst>
          </p:cNvPr>
          <p:cNvSpPr txBox="1"/>
          <p:nvPr/>
        </p:nvSpPr>
        <p:spPr>
          <a:xfrm>
            <a:off x="5861700" y="1214575"/>
            <a:ext cx="3115800" cy="3736800"/>
          </a:xfrm>
          <a:prstGeom prst="rect">
            <a:avLst/>
          </a:prstGeom>
          <a:noFill/>
          <a:ln>
            <a:noFill/>
          </a:ln>
        </p:spPr>
        <p:txBody>
          <a:bodyPr spcFirstLastPara="1" wrap="square" lIns="91425" tIns="91425" rIns="91425" bIns="91425" anchor="t" anchorCtr="0">
            <a:noAutofit/>
          </a:bodyPr>
          <a:lstStyle/>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What are the features in the pictures?</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What is similar in these pictures? What is different?</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What caused the difference?</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What impact will the change in the lake have on the area?</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What will happen if the change continues?</a:t>
            </a:r>
            <a:endParaRPr sz="1600" b="0" i="0" u="none" strike="noStrike" cap="none">
              <a:solidFill>
                <a:schemeClr val="dk1"/>
              </a:solidFill>
              <a:latin typeface="Arial"/>
              <a:ea typeface="Arial"/>
              <a:cs typeface="Arial"/>
              <a:sym typeface="Arial"/>
            </a:endParaRPr>
          </a:p>
          <a:p>
            <a:pPr marL="457200" marR="0" lvl="0" indent="-330200" algn="l" rtl="0">
              <a:lnSpc>
                <a:spcPct val="100000"/>
              </a:lnSpc>
              <a:spcBef>
                <a:spcPts val="0"/>
              </a:spcBef>
              <a:spcAft>
                <a:spcPts val="0"/>
              </a:spcAft>
              <a:buClr>
                <a:schemeClr val="dk1"/>
              </a:buClr>
              <a:buSzPts val="1600"/>
              <a:buFont typeface="Arial"/>
              <a:buChar char="●"/>
            </a:pPr>
            <a:r>
              <a:rPr lang="en" sz="1600" b="0" i="0" u="none" strike="noStrike" cap="none">
                <a:solidFill>
                  <a:schemeClr val="dk1"/>
                </a:solidFill>
                <a:latin typeface="Arial"/>
                <a:ea typeface="Arial"/>
                <a:cs typeface="Arial"/>
                <a:sym typeface="Arial"/>
              </a:rPr>
              <a:t>If you didn’t have photos from space, how could you measure the changes in Lake Chad?</a:t>
            </a:r>
            <a:endParaRPr sz="2300" b="0" i="0" u="none" strike="noStrike" cap="none">
              <a:solidFill>
                <a:schemeClr val="dk2"/>
              </a:solidFill>
              <a:latin typeface="Arial"/>
              <a:ea typeface="Arial"/>
              <a:cs typeface="Arial"/>
              <a:sym typeface="Arial"/>
            </a:endParaRPr>
          </a:p>
        </p:txBody>
      </p:sp>
    </p:spTree>
    <p:extLst>
      <p:ext uri="{BB962C8B-B14F-4D97-AF65-F5344CB8AC3E}">
        <p14:creationId xmlns:p14="http://schemas.microsoft.com/office/powerpoint/2010/main" val="181130358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Part 3: Creating Visual Art from Photographs</a:t>
            </a:r>
            <a:endParaRPr sz="2500">
              <a:solidFill>
                <a:schemeClr val="bg1"/>
              </a:solidFill>
            </a:endParaRPr>
          </a:p>
        </p:txBody>
      </p:sp>
      <p:sp>
        <p:nvSpPr>
          <p:cNvPr id="2" name="Google Shape;245;p27">
            <a:extLst>
              <a:ext uri="{FF2B5EF4-FFF2-40B4-BE49-F238E27FC236}">
                <a16:creationId xmlns:a16="http://schemas.microsoft.com/office/drawing/2014/main" id="{737A52D9-0D7E-F3A2-D5CF-FA229A230C9D}"/>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chemeClr val="dk1"/>
                </a:solidFill>
              </a:rPr>
              <a:t>Let’s create some art of our own. </a:t>
            </a:r>
          </a:p>
          <a:p>
            <a:pPr marL="0" indent="0">
              <a:lnSpc>
                <a:spcPct val="115000"/>
              </a:lnSpc>
              <a:spcBef>
                <a:spcPts val="1000"/>
              </a:spcBef>
              <a:buSzPts val="1800"/>
              <a:buFont typeface="Arial" panose="020B0604020202020204" pitchFamily="34" charset="0"/>
              <a:buNone/>
            </a:pPr>
            <a:r>
              <a:rPr lang="en-US">
                <a:solidFill>
                  <a:schemeClr val="dk1"/>
                </a:solidFill>
              </a:rPr>
              <a:t>Select one of the NASA or EarthKAM images to work from. </a:t>
            </a:r>
          </a:p>
          <a:p>
            <a:pPr marL="0" indent="0">
              <a:lnSpc>
                <a:spcPct val="115000"/>
              </a:lnSpc>
              <a:spcBef>
                <a:spcPts val="1000"/>
              </a:spcBef>
              <a:buSzPts val="1800"/>
              <a:buFont typeface="Arial" panose="020B0604020202020204" pitchFamily="34" charset="0"/>
              <a:buNone/>
            </a:pPr>
            <a:r>
              <a:rPr lang="en-US">
                <a:solidFill>
                  <a:schemeClr val="dk1"/>
                </a:solidFill>
              </a:rPr>
              <a:t>We have white art paper and liquid and powdered tempera paint to work with. </a:t>
            </a:r>
          </a:p>
          <a:p>
            <a:pPr marL="0" indent="0">
              <a:lnSpc>
                <a:spcPct val="115000"/>
              </a:lnSpc>
              <a:spcBef>
                <a:spcPts val="1000"/>
              </a:spcBef>
              <a:spcAft>
                <a:spcPts val="1000"/>
              </a:spcAft>
              <a:buClr>
                <a:schemeClr val="dk1"/>
              </a:buClr>
              <a:buSzPts val="1100"/>
              <a:buFont typeface="Arial"/>
              <a:buNone/>
            </a:pPr>
            <a:r>
              <a:rPr lang="en-US">
                <a:solidFill>
                  <a:schemeClr val="dk1"/>
                </a:solidFill>
              </a:rPr>
              <a:t>What other mediums or objects might we want to use?</a:t>
            </a:r>
            <a:endParaRPr lang="en-US"/>
          </a:p>
        </p:txBody>
      </p:sp>
    </p:spTree>
    <p:extLst>
      <p:ext uri="{BB962C8B-B14F-4D97-AF65-F5344CB8AC3E}">
        <p14:creationId xmlns:p14="http://schemas.microsoft.com/office/powerpoint/2010/main" val="3889226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Earth Art</a:t>
            </a:r>
            <a:endParaRPr sz="2500">
              <a:solidFill>
                <a:schemeClr val="bg1"/>
              </a:solidFill>
            </a:endParaRPr>
          </a:p>
        </p:txBody>
      </p:sp>
      <p:sp>
        <p:nvSpPr>
          <p:cNvPr id="2" name="Google Shape;251;p28">
            <a:extLst>
              <a:ext uri="{FF2B5EF4-FFF2-40B4-BE49-F238E27FC236}">
                <a16:creationId xmlns:a16="http://schemas.microsoft.com/office/drawing/2014/main" id="{F4C623CB-0A48-014B-6C40-5F8DE493D552}"/>
              </a:ext>
            </a:extLst>
          </p:cNvPr>
          <p:cNvSpPr txBox="1">
            <a:spLocks/>
          </p:cNvSpPr>
          <p:nvPr/>
        </p:nvSpPr>
        <p:spPr>
          <a:xfrm>
            <a:off x="311700" y="1152475"/>
            <a:ext cx="8520600" cy="3732337"/>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2000"/>
              <a:t>You do not have to make your artwork look exactly like the image. Think of the Elements of Art we used earlier when we were identifying geologic features of Earth. When we are making art, we should feel free to interpret the image any way we would like. </a:t>
            </a:r>
          </a:p>
          <a:p>
            <a:pPr marL="0" indent="0">
              <a:lnSpc>
                <a:spcPct val="115000"/>
              </a:lnSpc>
              <a:spcBef>
                <a:spcPts val="1200"/>
              </a:spcBef>
              <a:buSzPts val="1800"/>
              <a:buFont typeface="Arial" panose="020B0604020202020204" pitchFamily="34" charset="0"/>
              <a:buNone/>
            </a:pPr>
            <a:r>
              <a:rPr lang="en-US" sz="2000"/>
              <a:t>You may choose to alter the composition; you may crop the image, include only one feature, add or change the colors, or even alter the orientation of the image. </a:t>
            </a:r>
          </a:p>
          <a:p>
            <a:pPr marL="0" indent="0">
              <a:lnSpc>
                <a:spcPct val="115000"/>
              </a:lnSpc>
              <a:spcBef>
                <a:spcPts val="1200"/>
              </a:spcBef>
              <a:buSzPts val="1800"/>
              <a:buFont typeface="Arial" panose="020B0604020202020204" pitchFamily="34" charset="0"/>
              <a:buNone/>
            </a:pPr>
            <a:r>
              <a:rPr lang="en-US" sz="2000"/>
              <a:t>Your imagination is a guide. </a:t>
            </a:r>
          </a:p>
          <a:p>
            <a:pPr marL="0" indent="0">
              <a:lnSpc>
                <a:spcPct val="115000"/>
              </a:lnSpc>
              <a:spcBef>
                <a:spcPts val="1200"/>
              </a:spcBef>
              <a:spcAft>
                <a:spcPts val="1200"/>
              </a:spcAft>
              <a:buClr>
                <a:schemeClr val="dk1"/>
              </a:buClr>
              <a:buSzPts val="1100"/>
              <a:buFont typeface="Arial"/>
              <a:buNone/>
            </a:pPr>
            <a:r>
              <a:rPr lang="en-US" sz="2000"/>
              <a:t>Talk with a partner. Discuss how you will use the image to inspire your artwork. Think about a plan before you create your earth art.</a:t>
            </a:r>
          </a:p>
        </p:txBody>
      </p:sp>
    </p:spTree>
    <p:extLst>
      <p:ext uri="{BB962C8B-B14F-4D97-AF65-F5344CB8AC3E}">
        <p14:creationId xmlns:p14="http://schemas.microsoft.com/office/powerpoint/2010/main" val="40828178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Earth Art</a:t>
            </a:r>
            <a:endParaRPr sz="2500">
              <a:solidFill>
                <a:schemeClr val="bg1"/>
              </a:solidFill>
            </a:endParaRPr>
          </a:p>
        </p:txBody>
      </p:sp>
      <p:sp>
        <p:nvSpPr>
          <p:cNvPr id="2" name="Google Shape;257;p29">
            <a:extLst>
              <a:ext uri="{FF2B5EF4-FFF2-40B4-BE49-F238E27FC236}">
                <a16:creationId xmlns:a16="http://schemas.microsoft.com/office/drawing/2014/main" id="{A5634927-7D8D-5CC5-139E-AB1CF8D6884A}"/>
              </a:ext>
            </a:extLst>
          </p:cNvPr>
          <p:cNvSpPr txBox="1">
            <a:spLocks/>
          </p:cNvSpPr>
          <p:nvPr/>
        </p:nvSpPr>
        <p:spPr>
          <a:xfrm>
            <a:off x="311700" y="1152475"/>
            <a:ext cx="26244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spcAft>
                <a:spcPts val="1200"/>
              </a:spcAft>
              <a:buSzPts val="1800"/>
              <a:buFont typeface="Arial" panose="020B0604020202020204" pitchFamily="34" charset="0"/>
              <a:buNone/>
            </a:pPr>
            <a:r>
              <a:rPr lang="en-US"/>
              <a:t>Select materials and create your masterpiece.</a:t>
            </a:r>
          </a:p>
        </p:txBody>
      </p:sp>
    </p:spTree>
    <p:extLst>
      <p:ext uri="{BB962C8B-B14F-4D97-AF65-F5344CB8AC3E}">
        <p14:creationId xmlns:p14="http://schemas.microsoft.com/office/powerpoint/2010/main" val="12979793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Observing Earth’s Surface</a:t>
            </a:r>
            <a:endParaRPr sz="2500">
              <a:solidFill>
                <a:schemeClr val="bg1"/>
              </a:solidFill>
            </a:endParaRPr>
          </a:p>
        </p:txBody>
      </p:sp>
      <p:sp>
        <p:nvSpPr>
          <p:cNvPr id="3" name="Google Shape;70;p3">
            <a:extLst>
              <a:ext uri="{FF2B5EF4-FFF2-40B4-BE49-F238E27FC236}">
                <a16:creationId xmlns:a16="http://schemas.microsoft.com/office/drawing/2014/main" id="{C703B116-0CFB-7CCE-F6FE-96E1E019EB27}"/>
              </a:ext>
            </a:extLst>
          </p:cNvPr>
          <p:cNvSpPr txBox="1">
            <a:spLocks/>
          </p:cNvSpPr>
          <p:nvPr/>
        </p:nvSpPr>
        <p:spPr>
          <a:xfrm>
            <a:off x="311700" y="1090692"/>
            <a:ext cx="8520600" cy="1561313"/>
          </a:xfrm>
          <a:prstGeom prst="rect">
            <a:avLst/>
          </a:prstGeom>
          <a:noFill/>
          <a:ln>
            <a:noFill/>
          </a:ln>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rgbClr val="201F1E"/>
                </a:solidFill>
              </a:rPr>
              <a:t>Movement happens all around. As we observe movement in nature we can look for evidence of change. Using photographs can help us notice changes over time. Share your initial thinking. How do you think the land formations in the images changed over time? What may have caused the changes?</a:t>
            </a:r>
          </a:p>
          <a:p>
            <a:pPr marL="0" indent="0">
              <a:lnSpc>
                <a:spcPct val="115000"/>
              </a:lnSpc>
              <a:spcBef>
                <a:spcPts val="0"/>
              </a:spcBef>
              <a:spcAft>
                <a:spcPts val="1200"/>
              </a:spcAft>
              <a:buSzPts val="1800"/>
              <a:buFont typeface="Arial" panose="020B0604020202020204" pitchFamily="34" charset="0"/>
              <a:buNone/>
            </a:pPr>
            <a:endParaRPr lang="en-US"/>
          </a:p>
        </p:txBody>
      </p:sp>
      <p:pic>
        <p:nvPicPr>
          <p:cNvPr id="4" name="Google Shape;71;p3" descr="A gully ending in a river&#10;" title="A gully ending in a river">
            <a:extLst>
              <a:ext uri="{FF2B5EF4-FFF2-40B4-BE49-F238E27FC236}">
                <a16:creationId xmlns:a16="http://schemas.microsoft.com/office/drawing/2014/main" id="{3A5677B8-B096-A5E3-B9C1-177FA312C5E9}"/>
              </a:ext>
            </a:extLst>
          </p:cNvPr>
          <p:cNvPicPr preferRelativeResize="0"/>
          <p:nvPr/>
        </p:nvPicPr>
        <p:blipFill rotWithShape="1">
          <a:blip r:embed="rId2">
            <a:alphaModFix/>
          </a:blip>
          <a:srcRect/>
          <a:stretch/>
        </p:blipFill>
        <p:spPr>
          <a:xfrm>
            <a:off x="914850" y="2713788"/>
            <a:ext cx="3200400" cy="2143125"/>
          </a:xfrm>
          <a:prstGeom prst="rect">
            <a:avLst/>
          </a:prstGeom>
          <a:noFill/>
          <a:ln>
            <a:noFill/>
          </a:ln>
        </p:spPr>
      </p:pic>
      <p:sp>
        <p:nvSpPr>
          <p:cNvPr id="5" name="Google Shape;72;p3">
            <a:extLst>
              <a:ext uri="{FF2B5EF4-FFF2-40B4-BE49-F238E27FC236}">
                <a16:creationId xmlns:a16="http://schemas.microsoft.com/office/drawing/2014/main" id="{D48BD2DD-2CEA-62AA-CD44-4FDED1260FB9}"/>
              </a:ext>
            </a:extLst>
          </p:cNvPr>
          <p:cNvSpPr txBox="1"/>
          <p:nvPr/>
        </p:nvSpPr>
        <p:spPr>
          <a:xfrm>
            <a:off x="1015050" y="4760450"/>
            <a:ext cx="3000000" cy="3519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source: Unsplash)</a:t>
            </a:r>
            <a:endParaRPr sz="1400" b="0" i="0" u="none" strike="noStrike" cap="none">
              <a:solidFill>
                <a:srgbClr val="000000"/>
              </a:solidFill>
              <a:latin typeface="Arial"/>
              <a:ea typeface="Arial"/>
              <a:cs typeface="Arial"/>
              <a:sym typeface="Arial"/>
            </a:endParaRPr>
          </a:p>
        </p:txBody>
      </p:sp>
      <p:pic>
        <p:nvPicPr>
          <p:cNvPr id="6" name="Google Shape;73;p3" descr="The landforms of the grand canyon" title="The landforms of the grand canyon">
            <a:extLst>
              <a:ext uri="{FF2B5EF4-FFF2-40B4-BE49-F238E27FC236}">
                <a16:creationId xmlns:a16="http://schemas.microsoft.com/office/drawing/2014/main" id="{300112A7-2476-A4D4-83D8-C29942A753BC}"/>
              </a:ext>
            </a:extLst>
          </p:cNvPr>
          <p:cNvPicPr preferRelativeResize="0"/>
          <p:nvPr/>
        </p:nvPicPr>
        <p:blipFill rotWithShape="1">
          <a:blip r:embed="rId3">
            <a:alphaModFix/>
          </a:blip>
          <a:srcRect/>
          <a:stretch/>
        </p:blipFill>
        <p:spPr>
          <a:xfrm>
            <a:off x="4676200" y="2718550"/>
            <a:ext cx="3200400" cy="2133600"/>
          </a:xfrm>
          <a:prstGeom prst="rect">
            <a:avLst/>
          </a:prstGeom>
          <a:noFill/>
          <a:ln>
            <a:noFill/>
          </a:ln>
        </p:spPr>
      </p:pic>
      <p:sp>
        <p:nvSpPr>
          <p:cNvPr id="13" name="Google Shape;74;p3">
            <a:extLst>
              <a:ext uri="{FF2B5EF4-FFF2-40B4-BE49-F238E27FC236}">
                <a16:creationId xmlns:a16="http://schemas.microsoft.com/office/drawing/2014/main" id="{3828EA42-27FE-4F4A-7625-31647F299A34}"/>
              </a:ext>
            </a:extLst>
          </p:cNvPr>
          <p:cNvSpPr txBox="1"/>
          <p:nvPr/>
        </p:nvSpPr>
        <p:spPr>
          <a:xfrm>
            <a:off x="4776400" y="4714550"/>
            <a:ext cx="3000000" cy="4437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source: Unsplash)</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83623520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A Title for Your Work of Art</a:t>
            </a:r>
            <a:endParaRPr sz="2500">
              <a:solidFill>
                <a:schemeClr val="bg1"/>
              </a:solidFill>
            </a:endParaRPr>
          </a:p>
        </p:txBody>
      </p:sp>
      <p:sp>
        <p:nvSpPr>
          <p:cNvPr id="2" name="Google Shape;263;p30">
            <a:extLst>
              <a:ext uri="{FF2B5EF4-FFF2-40B4-BE49-F238E27FC236}">
                <a16:creationId xmlns:a16="http://schemas.microsoft.com/office/drawing/2014/main" id="{CD0718C8-1B7A-015E-CC4A-9CDB87C1CA7F}"/>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Once you have completed your work of art and are waiting for it to dry, it is time to give it a title.  </a:t>
            </a:r>
          </a:p>
          <a:p>
            <a:pPr marL="0" indent="0">
              <a:lnSpc>
                <a:spcPct val="115000"/>
              </a:lnSpc>
              <a:spcBef>
                <a:spcPts val="1200"/>
              </a:spcBef>
              <a:buSzPts val="1800"/>
              <a:buFont typeface="Arial" panose="020B0604020202020204" pitchFamily="34" charset="0"/>
              <a:buNone/>
            </a:pPr>
            <a:r>
              <a:rPr lang="en-US">
                <a:solidFill>
                  <a:schemeClr val="dk1"/>
                </a:solidFill>
              </a:rPr>
              <a:t>Consider how you the audience would know about your work if you weren’t present to tell them about it.</a:t>
            </a:r>
          </a:p>
          <a:p>
            <a:pPr marL="457200" indent="-342900">
              <a:lnSpc>
                <a:spcPct val="115000"/>
              </a:lnSpc>
              <a:spcBef>
                <a:spcPts val="1200"/>
              </a:spcBef>
              <a:buClr>
                <a:schemeClr val="dk1"/>
              </a:buClr>
              <a:buSzPts val="1800"/>
              <a:buFont typeface="Arial" panose="020B0604020202020204" pitchFamily="34" charset="0"/>
              <a:buChar char="●"/>
            </a:pPr>
            <a:r>
              <a:rPr lang="en-US">
                <a:solidFill>
                  <a:schemeClr val="dk1"/>
                </a:solidFill>
              </a:rPr>
              <a:t>What would you like the audience to know about your art?</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Does the work of art tell a story? </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would you like the audience to feel when looking at your art?</a:t>
            </a:r>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389142476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Gallery Exhibit- Earth Art on Display</a:t>
            </a:r>
            <a:endParaRPr sz="2500">
              <a:solidFill>
                <a:schemeClr val="bg1"/>
              </a:solidFill>
            </a:endParaRPr>
          </a:p>
        </p:txBody>
      </p:sp>
      <p:sp>
        <p:nvSpPr>
          <p:cNvPr id="2" name="Google Shape;269;p31">
            <a:extLst>
              <a:ext uri="{FF2B5EF4-FFF2-40B4-BE49-F238E27FC236}">
                <a16:creationId xmlns:a16="http://schemas.microsoft.com/office/drawing/2014/main" id="{4E8BFB44-4631-0531-CB71-75ACC4469373}"/>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Make observations about what strikes you in the artwork of your classmates. </a:t>
            </a:r>
          </a:p>
          <a:p>
            <a:pPr marL="0" indent="0">
              <a:lnSpc>
                <a:spcPct val="115000"/>
              </a:lnSpc>
              <a:spcBef>
                <a:spcPts val="1200"/>
              </a:spcBef>
              <a:buClr>
                <a:schemeClr val="dk1"/>
              </a:buClr>
              <a:buSzPts val="1100"/>
              <a:buFont typeface="Arial"/>
              <a:buNone/>
            </a:pPr>
            <a:r>
              <a:rPr lang="en-US"/>
              <a:t>Be sure to mention the elements of art such as line, shape, color, texture, and movement.</a:t>
            </a:r>
          </a:p>
          <a:p>
            <a:pPr marL="0" indent="0">
              <a:lnSpc>
                <a:spcPct val="115000"/>
              </a:lnSpc>
              <a:spcBef>
                <a:spcPts val="1200"/>
              </a:spcBef>
              <a:buClr>
                <a:schemeClr val="dk1"/>
              </a:buClr>
              <a:buSzPts val="1100"/>
              <a:buFont typeface="Arial"/>
              <a:buNone/>
            </a:pPr>
            <a:r>
              <a:rPr lang="en-US"/>
              <a:t>Leave sticky notes for the artist, sharing your positive thoughts. </a:t>
            </a:r>
          </a:p>
          <a:p>
            <a:pPr marL="0" indent="0">
              <a:lnSpc>
                <a:spcPct val="115000"/>
              </a:lnSpc>
              <a:spcBef>
                <a:spcPts val="1200"/>
              </a:spcBef>
              <a:buClr>
                <a:schemeClr val="dk1"/>
              </a:buClr>
              <a:buSzPts val="1100"/>
              <a:buFont typeface="Arial"/>
              <a:buNone/>
            </a:pPr>
            <a:endParaRPr lang="en-US"/>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238261867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Class Reflection</a:t>
            </a:r>
            <a:endParaRPr sz="2500">
              <a:solidFill>
                <a:schemeClr val="bg1"/>
              </a:solidFill>
            </a:endParaRPr>
          </a:p>
        </p:txBody>
      </p:sp>
      <p:sp>
        <p:nvSpPr>
          <p:cNvPr id="2" name="Google Shape;275;p32">
            <a:extLst>
              <a:ext uri="{FF2B5EF4-FFF2-40B4-BE49-F238E27FC236}">
                <a16:creationId xmlns:a16="http://schemas.microsoft.com/office/drawing/2014/main" id="{27F2E1F9-BC14-CDA0-5859-F85981B3061D}"/>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Reflect on the learning sequence by sharing something new you have learned about science or art. What helped you in your new learning?</a:t>
            </a:r>
          </a:p>
          <a:p>
            <a:pPr marL="0" indent="0">
              <a:lnSpc>
                <a:spcPct val="115000"/>
              </a:lnSpc>
              <a:spcBef>
                <a:spcPts val="1200"/>
              </a:spcBef>
              <a:spcAft>
                <a:spcPts val="1200"/>
              </a:spcAft>
              <a:buClr>
                <a:schemeClr val="dk1"/>
              </a:buClr>
              <a:buSzPts val="1100"/>
              <a:buFont typeface="Arial"/>
              <a:buNone/>
            </a:pPr>
            <a:endParaRPr lang="en-US"/>
          </a:p>
        </p:txBody>
      </p:sp>
      <p:pic>
        <p:nvPicPr>
          <p:cNvPr id="3" name="Google Shape;276;p32">
            <a:extLst>
              <a:ext uri="{FF2B5EF4-FFF2-40B4-BE49-F238E27FC236}">
                <a16:creationId xmlns:a16="http://schemas.microsoft.com/office/drawing/2014/main" id="{80402C57-A82D-EFB3-A1D6-033C6D8F883A}"/>
              </a:ext>
            </a:extLst>
          </p:cNvPr>
          <p:cNvPicPr preferRelativeResize="0"/>
          <p:nvPr/>
        </p:nvPicPr>
        <p:blipFill rotWithShape="1">
          <a:blip r:embed="rId2">
            <a:alphaModFix/>
          </a:blip>
          <a:srcRect/>
          <a:stretch/>
        </p:blipFill>
        <p:spPr>
          <a:xfrm>
            <a:off x="3123163" y="2100067"/>
            <a:ext cx="2897674" cy="2897674"/>
          </a:xfrm>
          <a:prstGeom prst="rect">
            <a:avLst/>
          </a:prstGeom>
          <a:noFill/>
          <a:ln>
            <a:noFill/>
          </a:ln>
        </p:spPr>
      </p:pic>
    </p:spTree>
    <p:extLst>
      <p:ext uri="{BB962C8B-B14F-4D97-AF65-F5344CB8AC3E}">
        <p14:creationId xmlns:p14="http://schemas.microsoft.com/office/powerpoint/2010/main" val="329824245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Part 4: Exploring Music in Space</a:t>
            </a:r>
            <a:endParaRPr sz="2500">
              <a:solidFill>
                <a:schemeClr val="bg1"/>
              </a:solidFill>
            </a:endParaRPr>
          </a:p>
        </p:txBody>
      </p:sp>
      <p:sp>
        <p:nvSpPr>
          <p:cNvPr id="2" name="Google Shape;282;p33">
            <a:extLst>
              <a:ext uri="{FF2B5EF4-FFF2-40B4-BE49-F238E27FC236}">
                <a16:creationId xmlns:a16="http://schemas.microsoft.com/office/drawing/2014/main" id="{B31F0929-8E52-C31B-AC31-F21D7379E404}"/>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In addition to taking photos in space, astronauts explore their other talents and interests as well. Many astronauts enjoy playing instruments while in space. For many astronauts, bringing music to the ISS keeps them active and connected to home. </a:t>
            </a:r>
          </a:p>
          <a:p>
            <a:pPr marL="0" indent="0">
              <a:lnSpc>
                <a:spcPct val="115000"/>
              </a:lnSpc>
              <a:spcBef>
                <a:spcPts val="1200"/>
              </a:spcBef>
              <a:buSzPts val="1800"/>
              <a:buFont typeface="Arial" panose="020B0604020202020204" pitchFamily="34" charset="0"/>
              <a:buNone/>
            </a:pPr>
            <a:endParaRPr lang="en-US"/>
          </a:p>
          <a:p>
            <a:pPr marL="0" indent="0">
              <a:lnSpc>
                <a:spcPct val="115000"/>
              </a:lnSpc>
              <a:spcBef>
                <a:spcPts val="1200"/>
              </a:spcBef>
              <a:spcAft>
                <a:spcPts val="1200"/>
              </a:spcAft>
              <a:buSzPts val="1800"/>
              <a:buFont typeface="Arial" panose="020B0604020202020204" pitchFamily="34" charset="0"/>
              <a:buNone/>
            </a:pPr>
            <a:r>
              <a:rPr lang="en-US"/>
              <a:t>Before we listen to some music performed by astronauts, let’s look closely into some of the elements of music.</a:t>
            </a:r>
          </a:p>
        </p:txBody>
      </p:sp>
    </p:spTree>
    <p:extLst>
      <p:ext uri="{BB962C8B-B14F-4D97-AF65-F5344CB8AC3E}">
        <p14:creationId xmlns:p14="http://schemas.microsoft.com/office/powerpoint/2010/main" val="255016675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Elements of Music</a:t>
            </a:r>
            <a:endParaRPr sz="2500">
              <a:solidFill>
                <a:schemeClr val="bg1"/>
              </a:solidFill>
            </a:endParaRPr>
          </a:p>
        </p:txBody>
      </p:sp>
      <p:sp>
        <p:nvSpPr>
          <p:cNvPr id="2" name="Google Shape;288;p34">
            <a:extLst>
              <a:ext uri="{FF2B5EF4-FFF2-40B4-BE49-F238E27FC236}">
                <a16:creationId xmlns:a16="http://schemas.microsoft.com/office/drawing/2014/main" id="{153486FC-D8FB-302D-9872-E305F69D3575}"/>
              </a:ext>
            </a:extLst>
          </p:cNvPr>
          <p:cNvSpPr txBox="1">
            <a:spLocks/>
          </p:cNvSpPr>
          <p:nvPr/>
        </p:nvSpPr>
        <p:spPr>
          <a:xfrm>
            <a:off x="311700" y="1152475"/>
            <a:ext cx="84738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000">
                <a:solidFill>
                  <a:schemeClr val="dk1"/>
                </a:solidFill>
              </a:rPr>
              <a:t>Watch </a:t>
            </a:r>
            <a:r>
              <a:rPr lang="en-US" sz="2000" u="sng">
                <a:solidFill>
                  <a:srgbClr val="1155CC"/>
                </a:solidFill>
                <a:hlinkClick r:id="rId3">
                  <a:extLst>
                    <a:ext uri="{A12FA001-AC4F-418D-AE19-62706E023703}">
                      <ahyp:hlinkClr xmlns:ahyp="http://schemas.microsoft.com/office/drawing/2018/hyperlinkcolor" val="tx"/>
                    </a:ext>
                  </a:extLst>
                </a:hlinkClick>
              </a:rPr>
              <a:t>Elements of Music</a:t>
            </a:r>
            <a:r>
              <a:rPr lang="en-US" sz="2000">
                <a:solidFill>
                  <a:schemeClr val="dk1"/>
                </a:solidFill>
              </a:rPr>
              <a:t> to learn more about </a:t>
            </a:r>
            <a:r>
              <a:rPr lang="en-US" sz="2000" b="1">
                <a:solidFill>
                  <a:schemeClr val="dk1"/>
                </a:solidFill>
              </a:rPr>
              <a:t>dynamics</a:t>
            </a:r>
            <a:r>
              <a:rPr lang="en-US" sz="2000">
                <a:solidFill>
                  <a:schemeClr val="dk1"/>
                </a:solidFill>
              </a:rPr>
              <a:t>, </a:t>
            </a:r>
            <a:r>
              <a:rPr lang="en-US" sz="2000" b="1">
                <a:solidFill>
                  <a:schemeClr val="dk1"/>
                </a:solidFill>
              </a:rPr>
              <a:t>harmony</a:t>
            </a:r>
            <a:r>
              <a:rPr lang="en-US" sz="2000">
                <a:solidFill>
                  <a:schemeClr val="dk1"/>
                </a:solidFill>
              </a:rPr>
              <a:t>, </a:t>
            </a:r>
            <a:r>
              <a:rPr lang="en-US" sz="2000" b="1">
                <a:solidFill>
                  <a:schemeClr val="dk1"/>
                </a:solidFill>
              </a:rPr>
              <a:t>pitch</a:t>
            </a:r>
            <a:r>
              <a:rPr lang="en-US" sz="2000">
                <a:solidFill>
                  <a:schemeClr val="dk1"/>
                </a:solidFill>
              </a:rPr>
              <a:t>, </a:t>
            </a:r>
            <a:r>
              <a:rPr lang="en-US" sz="2000" b="1">
                <a:solidFill>
                  <a:schemeClr val="dk1"/>
                </a:solidFill>
              </a:rPr>
              <a:t>melody</a:t>
            </a:r>
            <a:r>
              <a:rPr lang="en-US" sz="2000">
                <a:solidFill>
                  <a:schemeClr val="dk1"/>
                </a:solidFill>
              </a:rPr>
              <a:t>, </a:t>
            </a:r>
            <a:r>
              <a:rPr lang="en-US" sz="2000" b="1">
                <a:solidFill>
                  <a:schemeClr val="dk1"/>
                </a:solidFill>
              </a:rPr>
              <a:t>beat</a:t>
            </a:r>
            <a:r>
              <a:rPr lang="en-US" sz="2000">
                <a:solidFill>
                  <a:schemeClr val="dk1"/>
                </a:solidFill>
              </a:rPr>
              <a:t>, and </a:t>
            </a:r>
            <a:r>
              <a:rPr lang="en-US" sz="2000" b="1">
                <a:solidFill>
                  <a:schemeClr val="dk1"/>
                </a:solidFill>
              </a:rPr>
              <a:t>timbre</a:t>
            </a:r>
            <a:r>
              <a:rPr lang="en-US" sz="2000">
                <a:solidFill>
                  <a:schemeClr val="dk1"/>
                </a:solidFill>
              </a:rPr>
              <a:t>.</a:t>
            </a:r>
          </a:p>
          <a:p>
            <a:pPr marL="0" indent="0">
              <a:lnSpc>
                <a:spcPct val="115000"/>
              </a:lnSpc>
              <a:spcBef>
                <a:spcPts val="0"/>
              </a:spcBef>
              <a:spcAft>
                <a:spcPts val="1200"/>
              </a:spcAft>
              <a:buSzPts val="1800"/>
              <a:buFont typeface="Arial" panose="020B0604020202020204" pitchFamily="34" charset="0"/>
              <a:buNone/>
            </a:pPr>
            <a:endParaRPr lang="en-US"/>
          </a:p>
        </p:txBody>
      </p:sp>
      <p:pic>
        <p:nvPicPr>
          <p:cNvPr id="3" name="Google Shape;289;p34">
            <a:hlinkClick r:id="rId3"/>
            <a:extLst>
              <a:ext uri="{FF2B5EF4-FFF2-40B4-BE49-F238E27FC236}">
                <a16:creationId xmlns:a16="http://schemas.microsoft.com/office/drawing/2014/main" id="{5E9A3900-A95D-44B3-0525-F3EE10D70D48}"/>
              </a:ext>
            </a:extLst>
          </p:cNvPr>
          <p:cNvPicPr preferRelativeResize="0"/>
          <p:nvPr/>
        </p:nvPicPr>
        <p:blipFill rotWithShape="1">
          <a:blip r:embed="rId4">
            <a:alphaModFix/>
          </a:blip>
          <a:srcRect/>
          <a:stretch/>
        </p:blipFill>
        <p:spPr>
          <a:xfrm>
            <a:off x="2277613" y="2100328"/>
            <a:ext cx="4588774" cy="2610649"/>
          </a:xfrm>
          <a:prstGeom prst="rect">
            <a:avLst/>
          </a:prstGeom>
          <a:noFill/>
          <a:ln>
            <a:noFill/>
          </a:ln>
        </p:spPr>
      </p:pic>
    </p:spTree>
    <p:extLst>
      <p:ext uri="{BB962C8B-B14F-4D97-AF65-F5344CB8AC3E}">
        <p14:creationId xmlns:p14="http://schemas.microsoft.com/office/powerpoint/2010/main" val="214188816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Exploring Music in Space</a:t>
            </a:r>
            <a:endParaRPr sz="2500">
              <a:solidFill>
                <a:schemeClr val="bg1"/>
              </a:solidFill>
            </a:endParaRPr>
          </a:p>
        </p:txBody>
      </p:sp>
      <p:sp>
        <p:nvSpPr>
          <p:cNvPr id="2" name="Google Shape;302;p36">
            <a:extLst>
              <a:ext uri="{FF2B5EF4-FFF2-40B4-BE49-F238E27FC236}">
                <a16:creationId xmlns:a16="http://schemas.microsoft.com/office/drawing/2014/main" id="{D7D6BC49-07DA-A12A-0BDB-3E287A9E8688}"/>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For many astronauts, bringing music to the ISS keeps them active and connected to home. Astronaut Chris Hadfield loves singing and playing the guitar at home and in space. Watch a short clip of </a:t>
            </a:r>
            <a:r>
              <a:rPr lang="en-US" u="sng">
                <a:solidFill>
                  <a:schemeClr val="hlink"/>
                </a:solidFill>
                <a:hlinkClick r:id="rId3"/>
              </a:rPr>
              <a:t>Music Monday Comes to Space</a:t>
            </a:r>
            <a:r>
              <a:rPr lang="en-US"/>
              <a:t> (04:51-09:17) to see him singing and playing the guitar.</a:t>
            </a:r>
          </a:p>
          <a:p>
            <a:pPr marL="0" indent="0">
              <a:lnSpc>
                <a:spcPct val="115000"/>
              </a:lnSpc>
              <a:spcBef>
                <a:spcPts val="1200"/>
              </a:spcBef>
              <a:spcAft>
                <a:spcPts val="1200"/>
              </a:spcAft>
              <a:buClr>
                <a:schemeClr val="dk1"/>
              </a:buClr>
              <a:buSzPts val="1100"/>
              <a:buFont typeface="Arial"/>
              <a:buNone/>
            </a:pPr>
            <a:endParaRPr lang="en-US"/>
          </a:p>
        </p:txBody>
      </p:sp>
      <p:pic>
        <p:nvPicPr>
          <p:cNvPr id="3" name="Google Shape;303;p36" descr="Aboard the International Space Station, Expedition 35 Commander and musician Chris Hadfield picked up his Larrivée guitar and joined a national Canadian music celebration called &quot;Music Monday&quot;. This year, Hadfield was chosen to play the song &quot;I.S.S.&quot;  co-written with Ed Robertson, the lead singer from the group &quot;Barenaked Ladies.&quot;The song is expected to be included on an album Hadfield recorded on orbit in his spare time." title="Music Monday Comes to Space">
            <a:hlinkClick r:id="rId4"/>
            <a:extLst>
              <a:ext uri="{FF2B5EF4-FFF2-40B4-BE49-F238E27FC236}">
                <a16:creationId xmlns:a16="http://schemas.microsoft.com/office/drawing/2014/main" id="{DE18FA26-B9A8-85BD-35C6-9930B177F61F}"/>
              </a:ext>
            </a:extLst>
          </p:cNvPr>
          <p:cNvPicPr preferRelativeResize="0"/>
          <p:nvPr/>
        </p:nvPicPr>
        <p:blipFill rotWithShape="1">
          <a:blip r:embed="rId5">
            <a:alphaModFix/>
          </a:blip>
          <a:srcRect/>
          <a:stretch/>
        </p:blipFill>
        <p:spPr>
          <a:xfrm>
            <a:off x="3048000" y="2854375"/>
            <a:ext cx="3048000" cy="1714500"/>
          </a:xfrm>
          <a:prstGeom prst="rect">
            <a:avLst/>
          </a:prstGeom>
          <a:noFill/>
          <a:ln>
            <a:noFill/>
          </a:ln>
        </p:spPr>
      </p:pic>
    </p:spTree>
    <p:extLst>
      <p:ext uri="{BB962C8B-B14F-4D97-AF65-F5344CB8AC3E}">
        <p14:creationId xmlns:p14="http://schemas.microsoft.com/office/powerpoint/2010/main" val="10343717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Exploring Music in Space</a:t>
            </a:r>
            <a:endParaRPr sz="2500">
              <a:solidFill>
                <a:schemeClr val="bg1"/>
              </a:solidFill>
            </a:endParaRPr>
          </a:p>
        </p:txBody>
      </p:sp>
      <p:sp>
        <p:nvSpPr>
          <p:cNvPr id="2" name="Google Shape;295;p35">
            <a:extLst>
              <a:ext uri="{FF2B5EF4-FFF2-40B4-BE49-F238E27FC236}">
                <a16:creationId xmlns:a16="http://schemas.microsoft.com/office/drawing/2014/main" id="{37043AED-E2D7-2088-615E-6D0E5F7D8252}"/>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Create a 2 column chart</a:t>
            </a:r>
          </a:p>
          <a:p>
            <a:pPr marL="0" indent="0">
              <a:lnSpc>
                <a:spcPct val="115000"/>
              </a:lnSpc>
              <a:spcBef>
                <a:spcPts val="1200"/>
              </a:spcBef>
              <a:spcAft>
                <a:spcPts val="1200"/>
              </a:spcAft>
              <a:buSzPts val="1800"/>
              <a:buFont typeface="Arial" panose="020B0604020202020204" pitchFamily="34" charset="0"/>
              <a:buNone/>
            </a:pPr>
            <a:endParaRPr lang="en-US"/>
          </a:p>
        </p:txBody>
      </p:sp>
      <p:graphicFrame>
        <p:nvGraphicFramePr>
          <p:cNvPr id="3" name="Google Shape;296;p35">
            <a:extLst>
              <a:ext uri="{FF2B5EF4-FFF2-40B4-BE49-F238E27FC236}">
                <a16:creationId xmlns:a16="http://schemas.microsoft.com/office/drawing/2014/main" id="{29DFDA11-F117-A686-D160-8840F8A8960B}"/>
              </a:ext>
            </a:extLst>
          </p:cNvPr>
          <p:cNvGraphicFramePr/>
          <p:nvPr>
            <p:extLst>
              <p:ext uri="{D42A27DB-BD31-4B8C-83A1-F6EECF244321}">
                <p14:modId xmlns:p14="http://schemas.microsoft.com/office/powerpoint/2010/main" val="437519977"/>
              </p:ext>
            </p:extLst>
          </p:nvPr>
        </p:nvGraphicFramePr>
        <p:xfrm>
          <a:off x="895865" y="1730460"/>
          <a:ext cx="7295636" cy="3154353"/>
        </p:xfrm>
        <a:graphic>
          <a:graphicData uri="http://schemas.openxmlformats.org/drawingml/2006/table">
            <a:tbl>
              <a:tblPr>
                <a:noFill/>
                <a:tableStyleId>{D90DECE4-82C2-470B-B838-10D0625B4C26}</a:tableStyleId>
              </a:tblPr>
              <a:tblGrid>
                <a:gridCol w="3647818">
                  <a:extLst>
                    <a:ext uri="{9D8B030D-6E8A-4147-A177-3AD203B41FA5}">
                      <a16:colId xmlns:a16="http://schemas.microsoft.com/office/drawing/2014/main" val="20000"/>
                    </a:ext>
                  </a:extLst>
                </a:gridCol>
                <a:gridCol w="3647818">
                  <a:extLst>
                    <a:ext uri="{9D8B030D-6E8A-4147-A177-3AD203B41FA5}">
                      <a16:colId xmlns:a16="http://schemas.microsoft.com/office/drawing/2014/main" val="20001"/>
                    </a:ext>
                  </a:extLst>
                </a:gridCol>
              </a:tblGrid>
              <a:tr h="489005">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Chris Hadfield</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 sz="1100" i="1" u="none" strike="noStrike" cap="none"/>
                        <a:t>Music Monday Comes to Space</a:t>
                      </a:r>
                      <a:endParaRPr sz="1100" i="1"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Katy Coleman</a:t>
                      </a:r>
                      <a:endParaRPr sz="1100" u="none" strike="noStrike" cap="none"/>
                    </a:p>
                    <a:p>
                      <a:pPr marL="0" marR="0" lvl="0" indent="0" algn="l" rtl="0">
                        <a:lnSpc>
                          <a:spcPct val="100000"/>
                        </a:lnSpc>
                        <a:spcBef>
                          <a:spcPts val="0"/>
                        </a:spcBef>
                        <a:spcAft>
                          <a:spcPts val="0"/>
                        </a:spcAft>
                        <a:buClr>
                          <a:srgbClr val="000000"/>
                        </a:buClr>
                        <a:buSzPts val="1100"/>
                        <a:buFont typeface="Arial"/>
                        <a:buNone/>
                      </a:pPr>
                      <a:r>
                        <a:rPr lang="en" sz="1100" i="1" u="none" strike="noStrike" cap="none"/>
                        <a:t>Space and Earth Duet</a:t>
                      </a:r>
                      <a:endParaRPr sz="1100" i="1"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0"/>
                  </a:ext>
                </a:extLst>
              </a:tr>
              <a:tr h="666337">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Elements of Music (dynamics, harmony, pitch, melody, beat, timbre):</a:t>
                      </a: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Elements of Music (dynamics, harmony, pitch, melody, beat, timbre):</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1"/>
                  </a:ext>
                </a:extLst>
              </a:tr>
              <a:tr h="666337">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Patterns you notice:</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Patterns you notice:</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2"/>
                  </a:ext>
                </a:extLst>
              </a:tr>
              <a:tr h="666337">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Similarities:</a:t>
                      </a: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Similarities:</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3"/>
                  </a:ext>
                </a:extLst>
              </a:tr>
              <a:tr h="666337">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Differences:</a:t>
                      </a: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tc>
                  <a:txBody>
                    <a:bodyPr/>
                    <a:lstStyle/>
                    <a:p>
                      <a:pPr marL="0" marR="0" lvl="0" indent="0" algn="l" rtl="0">
                        <a:lnSpc>
                          <a:spcPct val="100000"/>
                        </a:lnSpc>
                        <a:spcBef>
                          <a:spcPts val="0"/>
                        </a:spcBef>
                        <a:spcAft>
                          <a:spcPts val="0"/>
                        </a:spcAft>
                        <a:buClr>
                          <a:srgbClr val="000000"/>
                        </a:buClr>
                        <a:buSzPts val="1100"/>
                        <a:buFont typeface="Arial"/>
                        <a:buNone/>
                      </a:pPr>
                      <a:r>
                        <a:rPr lang="en" sz="1100" u="none" strike="noStrike" cap="none"/>
                        <a:t>Differences:</a:t>
                      </a: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p>
                      <a:pPr marL="0" marR="0" lvl="0" indent="0" algn="l" rtl="0">
                        <a:lnSpc>
                          <a:spcPct val="100000"/>
                        </a:lnSpc>
                        <a:spcBef>
                          <a:spcPts val="0"/>
                        </a:spcBef>
                        <a:spcAft>
                          <a:spcPts val="0"/>
                        </a:spcAft>
                        <a:buClr>
                          <a:srgbClr val="000000"/>
                        </a:buClr>
                        <a:buSzPts val="1100"/>
                        <a:buFont typeface="Arial"/>
                        <a:buNone/>
                      </a:pPr>
                      <a:endParaRPr sz="1100" u="none" strike="noStrike" cap="none"/>
                    </a:p>
                  </a:txBody>
                  <a:tcPr marL="63500" marR="63500" marT="63500" marB="63500">
                    <a:lnL w="12700" cap="flat" cmpd="sng">
                      <a:solidFill>
                        <a:srgbClr val="000000"/>
                      </a:solidFill>
                      <a:prstDash val="solid"/>
                      <a:round/>
                      <a:headEnd type="none" w="sm" len="sm"/>
                      <a:tailEnd type="none" w="sm" len="sm"/>
                    </a:lnL>
                    <a:lnR w="12700" cap="flat" cmpd="sng">
                      <a:solidFill>
                        <a:srgbClr val="000000"/>
                      </a:solidFill>
                      <a:prstDash val="solid"/>
                      <a:round/>
                      <a:headEnd type="none" w="sm" len="sm"/>
                      <a:tailEnd type="none" w="sm" len="sm"/>
                    </a:lnR>
                    <a:lnT w="12700" cap="flat" cmpd="sng">
                      <a:solidFill>
                        <a:srgbClr val="000000"/>
                      </a:solidFill>
                      <a:prstDash val="solid"/>
                      <a:round/>
                      <a:headEnd type="none" w="sm" len="sm"/>
                      <a:tailEnd type="none" w="sm" len="sm"/>
                    </a:lnT>
                    <a:lnB w="12700" cap="flat" cmpd="sng">
                      <a:solidFill>
                        <a:srgbClr val="000000"/>
                      </a:solidFill>
                      <a:prstDash val="solid"/>
                      <a:round/>
                      <a:headEnd type="none" w="sm" len="sm"/>
                      <a:tailEnd type="none" w="sm" len="sm"/>
                    </a:lnB>
                  </a:tcPr>
                </a:tc>
                <a:extLst>
                  <a:ext uri="{0D108BD9-81ED-4DB2-BD59-A6C34878D82A}">
                    <a16:rowId xmlns:a16="http://schemas.microsoft.com/office/drawing/2014/main" val="10004"/>
                  </a:ext>
                </a:extLst>
              </a:tr>
            </a:tbl>
          </a:graphicData>
        </a:graphic>
      </p:graphicFrame>
    </p:spTree>
    <p:extLst>
      <p:ext uri="{BB962C8B-B14F-4D97-AF65-F5344CB8AC3E}">
        <p14:creationId xmlns:p14="http://schemas.microsoft.com/office/powerpoint/2010/main" val="422774373"/>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Exploring Music in Space</a:t>
            </a:r>
            <a:endParaRPr sz="2500">
              <a:solidFill>
                <a:schemeClr val="bg1"/>
              </a:solidFill>
            </a:endParaRPr>
          </a:p>
        </p:txBody>
      </p:sp>
      <p:sp>
        <p:nvSpPr>
          <p:cNvPr id="2" name="Google Shape;309;p37">
            <a:extLst>
              <a:ext uri="{FF2B5EF4-FFF2-40B4-BE49-F238E27FC236}">
                <a16:creationId xmlns:a16="http://schemas.microsoft.com/office/drawing/2014/main" id="{299EBE2F-66B5-CC3B-CAE4-801DA198D37B}"/>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Chris isn’t the only astronaut that brings their instrument with them into space. Katy Coleman loves playing the flute. She participated in the first ever </a:t>
            </a:r>
            <a:r>
              <a:rPr lang="en-US" u="sng">
                <a:solidFill>
                  <a:schemeClr val="hlink"/>
                </a:solidFill>
                <a:hlinkClick r:id="rId2"/>
              </a:rPr>
              <a:t>space and Earth duet</a:t>
            </a:r>
            <a:r>
              <a:rPr lang="en-US"/>
              <a:t> when she played with Ian Anderson from the band Jethro Tull. </a:t>
            </a:r>
          </a:p>
          <a:p>
            <a:pPr marL="0" indent="0">
              <a:lnSpc>
                <a:spcPct val="115000"/>
              </a:lnSpc>
              <a:spcBef>
                <a:spcPts val="1200"/>
              </a:spcBef>
              <a:spcAft>
                <a:spcPts val="1200"/>
              </a:spcAft>
              <a:buClr>
                <a:schemeClr val="dk1"/>
              </a:buClr>
              <a:buSzPts val="1100"/>
              <a:buFont typeface="Arial"/>
              <a:buNone/>
            </a:pPr>
            <a:endParaRPr lang="en-US"/>
          </a:p>
        </p:txBody>
      </p:sp>
      <p:pic>
        <p:nvPicPr>
          <p:cNvPr id="3" name="Google Shape;310;p37" descr="NASA Astronaut Cady Coleman, Jethro Tull's Ian Anderson Perform First Space-Earth Duet.  NASA Astronaut Cady Coleman, circling Earth aboard the International Space Station, and musician Ian Anderson, founder of the rock band Jethro Tull, joined together for the first space-Earth duet." title="Ian Anderson + Cady Coleman flute duet in space">
            <a:hlinkClick r:id="rId3"/>
            <a:extLst>
              <a:ext uri="{FF2B5EF4-FFF2-40B4-BE49-F238E27FC236}">
                <a16:creationId xmlns:a16="http://schemas.microsoft.com/office/drawing/2014/main" id="{65EA87A1-F178-CA46-9F2C-D0FEFF507E3D}"/>
              </a:ext>
            </a:extLst>
          </p:cNvPr>
          <p:cNvPicPr preferRelativeResize="0"/>
          <p:nvPr/>
        </p:nvPicPr>
        <p:blipFill rotWithShape="1">
          <a:blip r:embed="rId4">
            <a:alphaModFix/>
          </a:blip>
          <a:srcRect/>
          <a:stretch/>
        </p:blipFill>
        <p:spPr>
          <a:xfrm>
            <a:off x="2399450" y="2305075"/>
            <a:ext cx="4345100" cy="2444125"/>
          </a:xfrm>
          <a:prstGeom prst="rect">
            <a:avLst/>
          </a:prstGeom>
          <a:noFill/>
          <a:ln>
            <a:noFill/>
          </a:ln>
        </p:spPr>
      </p:pic>
    </p:spTree>
    <p:extLst>
      <p:ext uri="{BB962C8B-B14F-4D97-AF65-F5344CB8AC3E}">
        <p14:creationId xmlns:p14="http://schemas.microsoft.com/office/powerpoint/2010/main" val="39615658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Exploring Musical Sound</a:t>
            </a:r>
            <a:endParaRPr sz="2500">
              <a:solidFill>
                <a:schemeClr val="bg1"/>
              </a:solidFill>
            </a:endParaRPr>
          </a:p>
        </p:txBody>
      </p:sp>
      <p:sp>
        <p:nvSpPr>
          <p:cNvPr id="2" name="Google Shape;316;p38">
            <a:extLst>
              <a:ext uri="{FF2B5EF4-FFF2-40B4-BE49-F238E27FC236}">
                <a16:creationId xmlns:a16="http://schemas.microsoft.com/office/drawing/2014/main" id="{CBCB19DD-1DC5-5396-413B-7AB6796E7516}"/>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We have learned that some astronauts play instruments in space and here on Earth. An astronaut is someone who is trained to travel in space. </a:t>
            </a:r>
          </a:p>
          <a:p>
            <a:pPr marL="0" indent="0">
              <a:lnSpc>
                <a:spcPct val="115000"/>
              </a:lnSpc>
              <a:spcBef>
                <a:spcPts val="1000"/>
              </a:spcBef>
              <a:buClr>
                <a:schemeClr val="dk1"/>
              </a:buClr>
              <a:buSzPts val="1100"/>
              <a:buFont typeface="Arial"/>
              <a:buNone/>
            </a:pPr>
            <a:r>
              <a:rPr lang="en-US">
                <a:solidFill>
                  <a:schemeClr val="dk1"/>
                </a:solidFill>
              </a:rPr>
              <a:t>A musicologist is someone who studies music. In 1914, two musicologists created a system for classifying musical instruments called the Sachs-Hornbostel system. Instruments are put into categories based on where the vibration takes place and where the instrument produces the sound. </a:t>
            </a:r>
          </a:p>
          <a:p>
            <a:pPr marL="0" indent="0">
              <a:lnSpc>
                <a:spcPct val="115000"/>
              </a:lnSpc>
              <a:spcBef>
                <a:spcPts val="1000"/>
              </a:spcBef>
              <a:spcAft>
                <a:spcPts val="1000"/>
              </a:spcAft>
              <a:buSzPts val="1800"/>
              <a:buFont typeface="Arial" panose="020B0604020202020204" pitchFamily="34" charset="0"/>
              <a:buNone/>
            </a:pPr>
            <a:endParaRPr lang="en-US"/>
          </a:p>
        </p:txBody>
      </p:sp>
    </p:spTree>
    <p:extLst>
      <p:ext uri="{BB962C8B-B14F-4D97-AF65-F5344CB8AC3E}">
        <p14:creationId xmlns:p14="http://schemas.microsoft.com/office/powerpoint/2010/main" val="3006691487"/>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Exploring Musical Sound</a:t>
            </a:r>
            <a:endParaRPr sz="2500">
              <a:solidFill>
                <a:schemeClr val="bg1"/>
              </a:solidFill>
            </a:endParaRPr>
          </a:p>
        </p:txBody>
      </p:sp>
      <p:sp>
        <p:nvSpPr>
          <p:cNvPr id="2" name="Google Shape;322;p39">
            <a:extLst>
              <a:ext uri="{FF2B5EF4-FFF2-40B4-BE49-F238E27FC236}">
                <a16:creationId xmlns:a16="http://schemas.microsoft.com/office/drawing/2014/main" id="{03294940-5FDF-2A50-C1F7-0C5B84AA328E}"/>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fontScale="925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Let’s explore some instruments and see how they make sound.</a:t>
            </a:r>
          </a:p>
          <a:p>
            <a:pPr marL="0" indent="0">
              <a:lnSpc>
                <a:spcPct val="115000"/>
              </a:lnSpc>
              <a:spcBef>
                <a:spcPts val="1200"/>
              </a:spcBef>
              <a:buClr>
                <a:schemeClr val="dk1"/>
              </a:buClr>
              <a:buSzPts val="1100"/>
              <a:buFont typeface="Arial"/>
              <a:buNone/>
            </a:pPr>
            <a:r>
              <a:rPr lang="en-US"/>
              <a:t>Explore where the instrument vibrates and how the instrument produces sound. </a:t>
            </a:r>
          </a:p>
          <a:p>
            <a:pPr marL="0" indent="0">
              <a:lnSpc>
                <a:spcPct val="115000"/>
              </a:lnSpc>
              <a:spcBef>
                <a:spcPts val="1200"/>
              </a:spcBef>
              <a:buSzPts val="1800"/>
              <a:buFont typeface="Arial" panose="020B0604020202020204" pitchFamily="34" charset="0"/>
              <a:buNone/>
            </a:pPr>
            <a:r>
              <a:rPr lang="en-US"/>
              <a:t>Read the definitions on the </a:t>
            </a:r>
            <a:r>
              <a:rPr lang="en-US" u="sng">
                <a:solidFill>
                  <a:schemeClr val="hlink"/>
                </a:solidFill>
                <a:hlinkClick r:id="rId2"/>
              </a:rPr>
              <a:t>Classifying Musical Instruments</a:t>
            </a:r>
            <a:r>
              <a:rPr lang="en-US"/>
              <a:t> handout. </a:t>
            </a:r>
          </a:p>
          <a:p>
            <a:pPr marL="0" indent="0">
              <a:lnSpc>
                <a:spcPct val="115000"/>
              </a:lnSpc>
              <a:spcBef>
                <a:spcPts val="1200"/>
              </a:spcBef>
              <a:spcAft>
                <a:spcPts val="1200"/>
              </a:spcAft>
              <a:buClr>
                <a:schemeClr val="dk1"/>
              </a:buClr>
              <a:buSzPts val="1100"/>
              <a:buFont typeface="Arial"/>
              <a:buNone/>
            </a:pPr>
            <a:r>
              <a:rPr lang="en-US"/>
              <a:t>How would you classify the instrument you are exploring? How do you think your instrument is creating sound?  Is it an aerophone, idiophone, chordophone, membranophone, or electrophone? What evidence did you use to make the classification?</a:t>
            </a:r>
          </a:p>
        </p:txBody>
      </p:sp>
    </p:spTree>
    <p:extLst>
      <p:ext uri="{BB962C8B-B14F-4D97-AF65-F5344CB8AC3E}">
        <p14:creationId xmlns:p14="http://schemas.microsoft.com/office/powerpoint/2010/main" val="94139823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Observing Earth’s Surface</a:t>
            </a:r>
            <a:endParaRPr sz="2500">
              <a:solidFill>
                <a:schemeClr val="bg1"/>
              </a:solidFill>
            </a:endParaRPr>
          </a:p>
        </p:txBody>
      </p:sp>
      <p:sp>
        <p:nvSpPr>
          <p:cNvPr id="2" name="Google Shape;80;p4">
            <a:extLst>
              <a:ext uri="{FF2B5EF4-FFF2-40B4-BE49-F238E27FC236}">
                <a16:creationId xmlns:a16="http://schemas.microsoft.com/office/drawing/2014/main" id="{D3938093-1FED-B092-46E0-7B9DCD484603}"/>
              </a:ext>
            </a:extLst>
          </p:cNvPr>
          <p:cNvSpPr txBox="1">
            <a:spLocks/>
          </p:cNvSpPr>
          <p:nvPr/>
        </p:nvSpPr>
        <p:spPr>
          <a:xfrm>
            <a:off x="2892450" y="1152475"/>
            <a:ext cx="59400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A landform is a feature on Earth's surface. </a:t>
            </a:r>
          </a:p>
          <a:p>
            <a:pPr marL="0" indent="0">
              <a:lnSpc>
                <a:spcPct val="115000"/>
              </a:lnSpc>
              <a:spcBef>
                <a:spcPts val="1000"/>
              </a:spcBef>
              <a:buClr>
                <a:schemeClr val="dk1"/>
              </a:buClr>
              <a:buSzPts val="1100"/>
              <a:buFont typeface="Arial"/>
              <a:buNone/>
            </a:pPr>
            <a:r>
              <a:rPr lang="en-US">
                <a:solidFill>
                  <a:schemeClr val="dk1"/>
                </a:solidFill>
              </a:rPr>
              <a:t>Erosion</a:t>
            </a:r>
            <a:r>
              <a:rPr lang="en-US">
                <a:solidFill>
                  <a:srgbClr val="201F1E"/>
                </a:solidFill>
              </a:rPr>
              <a:t> is caused when soil, rock, or other materials are removed from the earth’s surface and moved to another location. </a:t>
            </a:r>
          </a:p>
          <a:p>
            <a:pPr marL="0" indent="0">
              <a:lnSpc>
                <a:spcPct val="115000"/>
              </a:lnSpc>
              <a:spcBef>
                <a:spcPts val="0"/>
              </a:spcBef>
              <a:buClr>
                <a:schemeClr val="dk1"/>
              </a:buClr>
              <a:buSzPts val="1100"/>
              <a:buFont typeface="Arial"/>
              <a:buNone/>
            </a:pPr>
            <a:endParaRPr lang="en-US">
              <a:solidFill>
                <a:srgbClr val="201F1E"/>
              </a:solidFill>
            </a:endParaRPr>
          </a:p>
          <a:p>
            <a:pPr marL="0" indent="0">
              <a:lnSpc>
                <a:spcPct val="115000"/>
              </a:lnSpc>
              <a:spcBef>
                <a:spcPts val="0"/>
              </a:spcBef>
              <a:buClr>
                <a:schemeClr val="dk1"/>
              </a:buClr>
              <a:buSzPts val="1100"/>
              <a:buFont typeface="Arial"/>
              <a:buNone/>
            </a:pPr>
            <a:r>
              <a:rPr lang="en-US">
                <a:solidFill>
                  <a:srgbClr val="201F1E"/>
                </a:solidFill>
              </a:rPr>
              <a:t>Ask students:</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What variables affect the erosion of earth materials? </a:t>
            </a:r>
            <a:endParaRPr lang="en-US"/>
          </a:p>
        </p:txBody>
      </p:sp>
      <p:pic>
        <p:nvPicPr>
          <p:cNvPr id="3" name="Google Shape;81;p4" descr="Cliffs with the earth eroded" title="Cliffs with the earth eroded">
            <a:extLst>
              <a:ext uri="{FF2B5EF4-FFF2-40B4-BE49-F238E27FC236}">
                <a16:creationId xmlns:a16="http://schemas.microsoft.com/office/drawing/2014/main" id="{BD8274E2-84D2-0A75-AE54-D9C106D3E972}"/>
              </a:ext>
            </a:extLst>
          </p:cNvPr>
          <p:cNvPicPr preferRelativeResize="0"/>
          <p:nvPr/>
        </p:nvPicPr>
        <p:blipFill rotWithShape="1">
          <a:blip r:embed="rId2">
            <a:alphaModFix/>
          </a:blip>
          <a:srcRect/>
          <a:stretch/>
        </p:blipFill>
        <p:spPr>
          <a:xfrm>
            <a:off x="447488" y="1137050"/>
            <a:ext cx="2257425" cy="3400425"/>
          </a:xfrm>
          <a:prstGeom prst="rect">
            <a:avLst/>
          </a:prstGeom>
          <a:noFill/>
          <a:ln w="12700" cap="flat" cmpd="sng">
            <a:solidFill>
              <a:srgbClr val="000000"/>
            </a:solidFill>
            <a:prstDash val="solid"/>
            <a:miter lim="8000"/>
            <a:headEnd type="none" w="sm" len="sm"/>
            <a:tailEnd type="none" w="sm" len="sm"/>
          </a:ln>
        </p:spPr>
      </p:pic>
      <p:sp>
        <p:nvSpPr>
          <p:cNvPr id="4" name="Google Shape;82;p4">
            <a:extLst>
              <a:ext uri="{FF2B5EF4-FFF2-40B4-BE49-F238E27FC236}">
                <a16:creationId xmlns:a16="http://schemas.microsoft.com/office/drawing/2014/main" id="{36FE8965-ABBC-9DC8-9CDC-3313D385C717}"/>
              </a:ext>
            </a:extLst>
          </p:cNvPr>
          <p:cNvSpPr txBox="1"/>
          <p:nvPr/>
        </p:nvSpPr>
        <p:spPr>
          <a:xfrm>
            <a:off x="76200" y="4537475"/>
            <a:ext cx="3000000" cy="291300"/>
          </a:xfrm>
          <a:prstGeom prst="rect">
            <a:avLst/>
          </a:prstGeom>
          <a:no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source: Unsplash)</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3065824292"/>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Music</a:t>
            </a:r>
            <a:endParaRPr sz="2500">
              <a:solidFill>
                <a:schemeClr val="bg1"/>
              </a:solidFill>
            </a:endParaRPr>
          </a:p>
        </p:txBody>
      </p:sp>
      <p:sp>
        <p:nvSpPr>
          <p:cNvPr id="2" name="Google Shape;328;p40">
            <a:extLst>
              <a:ext uri="{FF2B5EF4-FFF2-40B4-BE49-F238E27FC236}">
                <a16:creationId xmlns:a16="http://schemas.microsoft.com/office/drawing/2014/main" id="{0DD7682E-4822-BF1A-76A6-D67B8B4DAD46}"/>
              </a:ext>
            </a:extLst>
          </p:cNvPr>
          <p:cNvSpPr txBox="1">
            <a:spLocks/>
          </p:cNvSpPr>
          <p:nvPr/>
        </p:nvSpPr>
        <p:spPr>
          <a:xfrm>
            <a:off x="311700" y="1059800"/>
            <a:ext cx="8520600" cy="34164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2000"/>
              <a:t>Now that you have classified your instrument, let’s use the instruments to create music.</a:t>
            </a:r>
          </a:p>
          <a:p>
            <a:pPr marL="0" indent="0">
              <a:lnSpc>
                <a:spcPct val="115000"/>
              </a:lnSpc>
              <a:spcBef>
                <a:spcPts val="1200"/>
              </a:spcBef>
              <a:buClr>
                <a:schemeClr val="dk1"/>
              </a:buClr>
              <a:buSzPts val="1100"/>
              <a:buFont typeface="Arial"/>
              <a:buNone/>
            </a:pPr>
            <a:r>
              <a:rPr lang="en-US" sz="2000"/>
              <a:t>Step #1: Using one instrument, create a pattern that is 8, 16, or 32 counts long. </a:t>
            </a:r>
          </a:p>
          <a:p>
            <a:pPr marL="0" indent="0">
              <a:lnSpc>
                <a:spcPct val="115000"/>
              </a:lnSpc>
              <a:spcBef>
                <a:spcPts val="1200"/>
              </a:spcBef>
              <a:buClr>
                <a:schemeClr val="dk1"/>
              </a:buClr>
              <a:buSzPts val="1100"/>
              <a:buFont typeface="Arial"/>
              <a:buNone/>
            </a:pPr>
            <a:r>
              <a:rPr lang="en-US" sz="2000"/>
              <a:t>Step #2: Use symbols to represent your pattern. If you know standard notation for writing music you may use it. Create your own iconic notation, use a graphical representations of music, for your pattern that someone who can’t read music would be able to follow.</a:t>
            </a:r>
          </a:p>
          <a:p>
            <a:pPr marL="0" indent="0">
              <a:lnSpc>
                <a:spcPct val="115000"/>
              </a:lnSpc>
              <a:spcBef>
                <a:spcPts val="1200"/>
              </a:spcBef>
              <a:buClr>
                <a:schemeClr val="dk1"/>
              </a:buClr>
              <a:buSzPts val="1100"/>
              <a:buFont typeface="Arial"/>
              <a:buNone/>
            </a:pPr>
            <a:r>
              <a:rPr lang="en-US" sz="2000"/>
              <a:t>Step #3: Play your pattern with the instrument you made.</a:t>
            </a:r>
          </a:p>
          <a:p>
            <a:pPr marL="0" indent="0">
              <a:lnSpc>
                <a:spcPct val="115000"/>
              </a:lnSpc>
              <a:spcBef>
                <a:spcPts val="1200"/>
              </a:spcBef>
              <a:spcAft>
                <a:spcPts val="1200"/>
              </a:spcAft>
              <a:buSzPts val="1800"/>
              <a:buFont typeface="Arial" panose="020B0604020202020204" pitchFamily="34" charset="0"/>
              <a:buNone/>
            </a:pPr>
            <a:r>
              <a:rPr lang="en-US" sz="2000"/>
              <a:t>Step #4: Share your pattern with someone else. Play the pattern together.</a:t>
            </a:r>
          </a:p>
        </p:txBody>
      </p:sp>
    </p:spTree>
    <p:extLst>
      <p:ext uri="{BB962C8B-B14F-4D97-AF65-F5344CB8AC3E}">
        <p14:creationId xmlns:p14="http://schemas.microsoft.com/office/powerpoint/2010/main" val="1434612116"/>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Revising Music</a:t>
            </a:r>
            <a:endParaRPr sz="2500">
              <a:solidFill>
                <a:schemeClr val="bg1"/>
              </a:solidFill>
            </a:endParaRPr>
          </a:p>
        </p:txBody>
      </p:sp>
      <p:sp>
        <p:nvSpPr>
          <p:cNvPr id="2" name="Google Shape;334;p41">
            <a:extLst>
              <a:ext uri="{FF2B5EF4-FFF2-40B4-BE49-F238E27FC236}">
                <a16:creationId xmlns:a16="http://schemas.microsoft.com/office/drawing/2014/main" id="{03652E4C-32A7-7C65-B172-8F2BDBB4811B}"/>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2000"/>
              <a:t>Give each other feedback about your patterns using the following prompts:</a:t>
            </a:r>
          </a:p>
          <a:p>
            <a:pPr marL="457200" indent="-355600">
              <a:lnSpc>
                <a:spcPct val="115000"/>
              </a:lnSpc>
              <a:spcBef>
                <a:spcPts val="1200"/>
              </a:spcBef>
              <a:buSzPts val="2000"/>
              <a:buFont typeface="Arial" panose="020B0604020202020204" pitchFamily="34" charset="0"/>
              <a:buChar char="●"/>
            </a:pPr>
            <a:r>
              <a:rPr lang="en-US" sz="2000"/>
              <a:t>Was the notation easy to understand?</a:t>
            </a:r>
          </a:p>
          <a:p>
            <a:pPr marL="457200" indent="-355600">
              <a:lnSpc>
                <a:spcPct val="115000"/>
              </a:lnSpc>
              <a:spcBef>
                <a:spcPts val="0"/>
              </a:spcBef>
              <a:buSzPts val="2000"/>
              <a:buFont typeface="Arial" panose="020B0604020202020204" pitchFamily="34" charset="0"/>
              <a:buChar char="●"/>
            </a:pPr>
            <a:r>
              <a:rPr lang="en-US" sz="2000"/>
              <a:t>How challenging was it to play the pattern after some practice?</a:t>
            </a:r>
          </a:p>
          <a:p>
            <a:pPr marL="457200" indent="-355600">
              <a:lnSpc>
                <a:spcPct val="115000"/>
              </a:lnSpc>
              <a:spcBef>
                <a:spcPts val="0"/>
              </a:spcBef>
              <a:buSzPts val="2000"/>
              <a:buFont typeface="Arial" panose="020B0604020202020204" pitchFamily="34" charset="0"/>
              <a:buChar char="●"/>
            </a:pPr>
            <a:r>
              <a:rPr lang="en-US" sz="2000"/>
              <a:t>What suggestions do you have to make the pattern better?</a:t>
            </a:r>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424967506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Music</a:t>
            </a:r>
            <a:endParaRPr sz="2500">
              <a:solidFill>
                <a:schemeClr val="bg1"/>
              </a:solidFill>
            </a:endParaRPr>
          </a:p>
        </p:txBody>
      </p:sp>
      <p:sp>
        <p:nvSpPr>
          <p:cNvPr id="2" name="Google Shape;340;p42">
            <a:extLst>
              <a:ext uri="{FF2B5EF4-FFF2-40B4-BE49-F238E27FC236}">
                <a16:creationId xmlns:a16="http://schemas.microsoft.com/office/drawing/2014/main" id="{8E3A8B23-A8E2-0623-AD9F-DBEEDDABC2F9}"/>
              </a:ext>
            </a:extLst>
          </p:cNvPr>
          <p:cNvSpPr txBox="1">
            <a:spLocks/>
          </p:cNvSpPr>
          <p:nvPr/>
        </p:nvSpPr>
        <p:spPr>
          <a:xfrm>
            <a:off x="311700" y="2887825"/>
            <a:ext cx="8520600" cy="1681200"/>
          </a:xfrm>
          <a:prstGeom prst="rect">
            <a:avLst/>
          </a:prstGeom>
          <a:noFill/>
          <a:ln>
            <a:noFill/>
          </a:ln>
        </p:spPr>
        <p:txBody>
          <a:bodyPr spcFirstLastPara="1" wrap="square" lIns="91425" tIns="91425" rIns="91425" bIns="91425" anchor="t" anchorCtr="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Play your pattern on two different instruments.</a:t>
            </a:r>
          </a:p>
          <a:p>
            <a:pPr marL="0" indent="0">
              <a:lnSpc>
                <a:spcPct val="115000"/>
              </a:lnSpc>
              <a:spcBef>
                <a:spcPts val="1200"/>
              </a:spcBef>
              <a:spcAft>
                <a:spcPts val="1200"/>
              </a:spcAft>
              <a:buClr>
                <a:schemeClr val="dk1"/>
              </a:buClr>
              <a:buSzPts val="1100"/>
              <a:buFont typeface="Arial"/>
              <a:buNone/>
            </a:pPr>
            <a:r>
              <a:rPr lang="en-US"/>
              <a:t>What did you like about your pattern? Did your pattern sound better on one instrument compared to the others? What would you change about your pattern and why? Change or revise your pattern and play your instrument(s) again.</a:t>
            </a:r>
          </a:p>
        </p:txBody>
      </p:sp>
      <p:pic>
        <p:nvPicPr>
          <p:cNvPr id="3" name="Google Shape;341;p42">
            <a:extLst>
              <a:ext uri="{FF2B5EF4-FFF2-40B4-BE49-F238E27FC236}">
                <a16:creationId xmlns:a16="http://schemas.microsoft.com/office/drawing/2014/main" id="{68CF5F6B-15AD-67BE-D71E-DB0B32D85CE5}"/>
              </a:ext>
            </a:extLst>
          </p:cNvPr>
          <p:cNvPicPr preferRelativeResize="0"/>
          <p:nvPr/>
        </p:nvPicPr>
        <p:blipFill rotWithShape="1">
          <a:blip r:embed="rId2">
            <a:alphaModFix/>
          </a:blip>
          <a:srcRect/>
          <a:stretch/>
        </p:blipFill>
        <p:spPr>
          <a:xfrm>
            <a:off x="2000250" y="-675275"/>
            <a:ext cx="5143500" cy="5143500"/>
          </a:xfrm>
          <a:prstGeom prst="rect">
            <a:avLst/>
          </a:prstGeom>
          <a:noFill/>
          <a:ln>
            <a:noFill/>
          </a:ln>
        </p:spPr>
      </p:pic>
      <p:sp>
        <p:nvSpPr>
          <p:cNvPr id="4" name="Google Shape;358;p44">
            <a:extLst>
              <a:ext uri="{FF2B5EF4-FFF2-40B4-BE49-F238E27FC236}">
                <a16:creationId xmlns:a16="http://schemas.microsoft.com/office/drawing/2014/main" id="{E600E1A0-3BD5-5370-7FB0-330446BC01C5}"/>
              </a:ext>
            </a:extLst>
          </p:cNvPr>
          <p:cNvSpPr txBox="1"/>
          <p:nvPr/>
        </p:nvSpPr>
        <p:spPr>
          <a:xfrm>
            <a:off x="5696650" y="2478350"/>
            <a:ext cx="3000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1" u="none" strike="noStrike" cap="none">
                <a:solidFill>
                  <a:schemeClr val="dk1"/>
                </a:solidFill>
                <a:latin typeface="Arial"/>
                <a:ea typeface="Arial"/>
                <a:cs typeface="Arial"/>
                <a:sym typeface="Arial"/>
              </a:rPr>
              <a:t>image Source: Noun Project</a:t>
            </a:r>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1748221069"/>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Music</a:t>
            </a:r>
            <a:endParaRPr sz="2500">
              <a:solidFill>
                <a:schemeClr val="bg1"/>
              </a:solidFill>
            </a:endParaRPr>
          </a:p>
        </p:txBody>
      </p:sp>
      <p:sp>
        <p:nvSpPr>
          <p:cNvPr id="2" name="Google Shape;348;p43">
            <a:extLst>
              <a:ext uri="{FF2B5EF4-FFF2-40B4-BE49-F238E27FC236}">
                <a16:creationId xmlns:a16="http://schemas.microsoft.com/office/drawing/2014/main" id="{3A9DE556-23C4-3F57-A57E-964454F7A6E4}"/>
              </a:ext>
            </a:extLst>
          </p:cNvPr>
          <p:cNvSpPr txBox="1">
            <a:spLocks/>
          </p:cNvSpPr>
          <p:nvPr/>
        </p:nvSpPr>
        <p:spPr>
          <a:xfrm>
            <a:off x="311700" y="2571750"/>
            <a:ext cx="8520600" cy="18102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Work with a partner to create two separate patterns for two separate instruments. Play your patterns with two instruments at the same time. </a:t>
            </a:r>
          </a:p>
          <a:p>
            <a:pPr marL="0" indent="0">
              <a:lnSpc>
                <a:spcPct val="115000"/>
              </a:lnSpc>
              <a:spcBef>
                <a:spcPts val="1200"/>
              </a:spcBef>
              <a:spcAft>
                <a:spcPts val="1200"/>
              </a:spcAft>
              <a:buClr>
                <a:schemeClr val="dk1"/>
              </a:buClr>
              <a:buSzPts val="1100"/>
              <a:buFont typeface="Arial"/>
              <a:buNone/>
            </a:pPr>
            <a:r>
              <a:rPr lang="en-US"/>
              <a:t>What do you think about how the patterns played simultaneously sounded? Is there anything you would change about one or both of the patterns you created?</a:t>
            </a:r>
          </a:p>
        </p:txBody>
      </p:sp>
      <p:pic>
        <p:nvPicPr>
          <p:cNvPr id="3" name="Google Shape;349;p43">
            <a:extLst>
              <a:ext uri="{FF2B5EF4-FFF2-40B4-BE49-F238E27FC236}">
                <a16:creationId xmlns:a16="http://schemas.microsoft.com/office/drawing/2014/main" id="{50D7F015-BE65-444D-B564-D0F023BB6B82}"/>
              </a:ext>
            </a:extLst>
          </p:cNvPr>
          <p:cNvPicPr preferRelativeResize="0"/>
          <p:nvPr/>
        </p:nvPicPr>
        <p:blipFill rotWithShape="1">
          <a:blip r:embed="rId2">
            <a:alphaModFix/>
          </a:blip>
          <a:srcRect/>
          <a:stretch/>
        </p:blipFill>
        <p:spPr>
          <a:xfrm>
            <a:off x="2000250" y="-675275"/>
            <a:ext cx="5143500" cy="5143500"/>
          </a:xfrm>
          <a:prstGeom prst="rect">
            <a:avLst/>
          </a:prstGeom>
          <a:noFill/>
          <a:ln>
            <a:noFill/>
          </a:ln>
        </p:spPr>
      </p:pic>
      <p:sp>
        <p:nvSpPr>
          <p:cNvPr id="4" name="Google Shape;358;p44">
            <a:extLst>
              <a:ext uri="{FF2B5EF4-FFF2-40B4-BE49-F238E27FC236}">
                <a16:creationId xmlns:a16="http://schemas.microsoft.com/office/drawing/2014/main" id="{83496E68-445F-0CDC-5834-77483B5B993D}"/>
              </a:ext>
            </a:extLst>
          </p:cNvPr>
          <p:cNvSpPr txBox="1"/>
          <p:nvPr/>
        </p:nvSpPr>
        <p:spPr>
          <a:xfrm>
            <a:off x="5696650" y="2478350"/>
            <a:ext cx="3000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1" u="none" strike="noStrike" cap="none">
                <a:solidFill>
                  <a:schemeClr val="dk1"/>
                </a:solidFill>
                <a:latin typeface="Arial"/>
                <a:ea typeface="Arial"/>
                <a:cs typeface="Arial"/>
                <a:sym typeface="Arial"/>
              </a:rPr>
              <a:t>image Source: Noun Project</a:t>
            </a:r>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0476726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Creating Music</a:t>
            </a:r>
            <a:endParaRPr sz="2500">
              <a:solidFill>
                <a:schemeClr val="bg1"/>
              </a:solidFill>
            </a:endParaRPr>
          </a:p>
        </p:txBody>
      </p:sp>
      <p:sp>
        <p:nvSpPr>
          <p:cNvPr id="2" name="Google Shape;356;p44">
            <a:extLst>
              <a:ext uri="{FF2B5EF4-FFF2-40B4-BE49-F238E27FC236}">
                <a16:creationId xmlns:a16="http://schemas.microsoft.com/office/drawing/2014/main" id="{BDF98C57-371C-A392-EF1B-AC7BF2457303}"/>
              </a:ext>
            </a:extLst>
          </p:cNvPr>
          <p:cNvSpPr txBox="1">
            <a:spLocks/>
          </p:cNvSpPr>
          <p:nvPr/>
        </p:nvSpPr>
        <p:spPr>
          <a:xfrm>
            <a:off x="311700" y="3074600"/>
            <a:ext cx="8520600" cy="14943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spcAft>
                <a:spcPts val="1200"/>
              </a:spcAft>
              <a:buClr>
                <a:schemeClr val="dk1"/>
              </a:buClr>
              <a:buSzPts val="1100"/>
              <a:buFont typeface="Arial"/>
              <a:buNone/>
            </a:pPr>
            <a:r>
              <a:rPr lang="en-US"/>
              <a:t>Create patterns for additional instruments. How many can you play at one time? What do you notice about the sounds of the instruments when played together versus played individually? </a:t>
            </a:r>
          </a:p>
        </p:txBody>
      </p:sp>
      <p:pic>
        <p:nvPicPr>
          <p:cNvPr id="3" name="Google Shape;357;p44">
            <a:extLst>
              <a:ext uri="{FF2B5EF4-FFF2-40B4-BE49-F238E27FC236}">
                <a16:creationId xmlns:a16="http://schemas.microsoft.com/office/drawing/2014/main" id="{EE8D6FDF-5665-0686-DC03-BC2E41845196}"/>
              </a:ext>
            </a:extLst>
          </p:cNvPr>
          <p:cNvPicPr preferRelativeResize="0"/>
          <p:nvPr/>
        </p:nvPicPr>
        <p:blipFill rotWithShape="1">
          <a:blip r:embed="rId2">
            <a:alphaModFix/>
          </a:blip>
          <a:srcRect/>
          <a:stretch/>
        </p:blipFill>
        <p:spPr>
          <a:xfrm>
            <a:off x="2000250" y="-675275"/>
            <a:ext cx="5143500" cy="5143500"/>
          </a:xfrm>
          <a:prstGeom prst="rect">
            <a:avLst/>
          </a:prstGeom>
          <a:noFill/>
          <a:ln>
            <a:noFill/>
          </a:ln>
        </p:spPr>
      </p:pic>
      <p:sp>
        <p:nvSpPr>
          <p:cNvPr id="4" name="Google Shape;358;p44">
            <a:extLst>
              <a:ext uri="{FF2B5EF4-FFF2-40B4-BE49-F238E27FC236}">
                <a16:creationId xmlns:a16="http://schemas.microsoft.com/office/drawing/2014/main" id="{AADCC817-5E57-E881-04A8-47ACBF03C299}"/>
              </a:ext>
            </a:extLst>
          </p:cNvPr>
          <p:cNvSpPr txBox="1"/>
          <p:nvPr/>
        </p:nvSpPr>
        <p:spPr>
          <a:xfrm>
            <a:off x="5696650" y="2478350"/>
            <a:ext cx="3000000" cy="323100"/>
          </a:xfrm>
          <a:prstGeom prst="rect">
            <a:avLst/>
          </a:prstGeom>
          <a:noFill/>
          <a:ln>
            <a:noFill/>
          </a:ln>
        </p:spPr>
        <p:txBody>
          <a:bodyPr spcFirstLastPara="1" wrap="square" lIns="91425" tIns="91425" rIns="91425" bIns="91425" anchor="t" anchorCtr="0">
            <a:spAutoFit/>
          </a:bodyPr>
          <a:lstStyle/>
          <a:p>
            <a:pPr marL="0" marR="0" lvl="0" indent="0" algn="l" rtl="0">
              <a:lnSpc>
                <a:spcPct val="100000"/>
              </a:lnSpc>
              <a:spcBef>
                <a:spcPts val="0"/>
              </a:spcBef>
              <a:spcAft>
                <a:spcPts val="0"/>
              </a:spcAft>
              <a:buClr>
                <a:srgbClr val="000000"/>
              </a:buClr>
              <a:buSzPts val="900"/>
              <a:buFont typeface="Arial"/>
              <a:buNone/>
            </a:pPr>
            <a:r>
              <a:rPr lang="en" sz="900" b="0" i="1" u="none" strike="noStrike" cap="none">
                <a:solidFill>
                  <a:schemeClr val="dk1"/>
                </a:solidFill>
                <a:latin typeface="Arial"/>
                <a:ea typeface="Arial"/>
                <a:cs typeface="Arial"/>
                <a:sym typeface="Arial"/>
              </a:rPr>
              <a:t>image Source: Noun Project</a:t>
            </a:r>
            <a:endParaRPr sz="12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36163807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Have a Music Performance</a:t>
            </a:r>
            <a:endParaRPr sz="2500">
              <a:solidFill>
                <a:schemeClr val="bg1"/>
              </a:solidFill>
            </a:endParaRPr>
          </a:p>
        </p:txBody>
      </p:sp>
      <p:sp>
        <p:nvSpPr>
          <p:cNvPr id="2" name="Google Shape;364;p45">
            <a:extLst>
              <a:ext uri="{FF2B5EF4-FFF2-40B4-BE49-F238E27FC236}">
                <a16:creationId xmlns:a16="http://schemas.microsoft.com/office/drawing/2014/main" id="{25DB59BC-A29F-952E-47C2-37D11E7DB147}"/>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As a class, determine how you as the audience will act while you are watching and listening to one another perform. Will you move to the music during the performance? Will you clap or tap to the beat of the music during the performance? Will you sit still and in silence until the music stops and then clap for each performer?</a:t>
            </a:r>
          </a:p>
          <a:p>
            <a:pPr marL="0" indent="0">
              <a:lnSpc>
                <a:spcPct val="115000"/>
              </a:lnSpc>
              <a:spcBef>
                <a:spcPts val="1200"/>
              </a:spcBef>
              <a:buSzPts val="1800"/>
              <a:buFont typeface="Arial" panose="020B0604020202020204" pitchFamily="34" charset="0"/>
              <a:buNone/>
            </a:pPr>
            <a:endParaRPr lang="en-US"/>
          </a:p>
          <a:p>
            <a:pPr marL="0" indent="0">
              <a:lnSpc>
                <a:spcPct val="115000"/>
              </a:lnSpc>
              <a:spcBef>
                <a:spcPts val="1200"/>
              </a:spcBef>
              <a:spcAft>
                <a:spcPts val="1200"/>
              </a:spcAft>
              <a:buSzPts val="1800"/>
              <a:buFont typeface="Arial" panose="020B0604020202020204" pitchFamily="34" charset="0"/>
              <a:buNone/>
            </a:pPr>
            <a:r>
              <a:rPr lang="en-US"/>
              <a:t>Whatever you decide as a group is called audience etiquette. The style of music and location usually determine the audience etiquette. </a:t>
            </a:r>
          </a:p>
        </p:txBody>
      </p:sp>
    </p:spTree>
    <p:extLst>
      <p:ext uri="{BB962C8B-B14F-4D97-AF65-F5344CB8AC3E}">
        <p14:creationId xmlns:p14="http://schemas.microsoft.com/office/powerpoint/2010/main" val="380698846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Part 5: Connecting to Ourselves</a:t>
            </a:r>
            <a:endParaRPr sz="2500">
              <a:solidFill>
                <a:schemeClr val="bg1"/>
              </a:solidFill>
            </a:endParaRPr>
          </a:p>
        </p:txBody>
      </p:sp>
      <p:sp>
        <p:nvSpPr>
          <p:cNvPr id="2" name="Google Shape;370;p46">
            <a:extLst>
              <a:ext uri="{FF2B5EF4-FFF2-40B4-BE49-F238E27FC236}">
                <a16:creationId xmlns:a16="http://schemas.microsoft.com/office/drawing/2014/main" id="{94298B93-3A5E-3891-E1CA-E2065D00FCE0}"/>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Just like all of us, astronauts are unique and have different interests. Music isn’t the only way astronauts relax and take a break on the ISS. In 2011, Japanese astronaut, Satoshi Furukawa assembled Legos he brought to the ISS. </a:t>
            </a:r>
          </a:p>
          <a:p>
            <a:pPr marL="0" indent="0">
              <a:lnSpc>
                <a:spcPct val="115000"/>
              </a:lnSpc>
              <a:spcBef>
                <a:spcPts val="1200"/>
              </a:spcBef>
              <a:buSzPts val="1800"/>
              <a:buFont typeface="Arial" panose="020B0604020202020204" pitchFamily="34" charset="0"/>
              <a:buNone/>
            </a:pPr>
            <a:r>
              <a:rPr lang="en-US"/>
              <a:t>Watch as he </a:t>
            </a:r>
            <a:r>
              <a:rPr lang="en-US" u="sng">
                <a:solidFill>
                  <a:schemeClr val="hlink"/>
                </a:solidFill>
                <a:hlinkClick r:id="rId3"/>
              </a:rPr>
              <a:t>assembles the International Space Station Lego Set</a:t>
            </a:r>
            <a:r>
              <a:rPr lang="en-US"/>
              <a:t> while on the International Space Station.</a:t>
            </a:r>
          </a:p>
          <a:p>
            <a:pPr marL="0" indent="0">
              <a:lnSpc>
                <a:spcPct val="115000"/>
              </a:lnSpc>
              <a:spcBef>
                <a:spcPts val="1200"/>
              </a:spcBef>
              <a:spcAft>
                <a:spcPts val="1200"/>
              </a:spcAft>
              <a:buClr>
                <a:schemeClr val="dk1"/>
              </a:buClr>
              <a:buSzPts val="1100"/>
              <a:buFont typeface="Arial"/>
              <a:buNone/>
            </a:pPr>
            <a:endParaRPr lang="en-US"/>
          </a:p>
        </p:txBody>
      </p:sp>
      <p:pic>
        <p:nvPicPr>
          <p:cNvPr id="3" name="Google Shape;371;p46" descr="http://collectSPACE.com — It took more than 200 astronauts from 12 countries more than a dozen years to build the International Space Station (ISS). Satoshi Furukawa, an astronaut from Japan, matched that feat in just about two hours — and he did it all while aboard the orbiting outpost itself.&#10;&#10;It helped that his space station was made out of LEGO.&#10;&#10;&quot;It was a great opportunity for me to have built the LEGO space station,&quot; Furukawa, a Japan Aerospace Exploration Agency (JAXA) flight engineer, told collectSPACE.com in an interview after he returned to Earth. &quot;I enjoyed building it.&quot;&#10;&#10;For more: http://www.collectspace.com/news/news-022412a.html&#10;&#10;Video credit: NASA/LEGO" title="Astronaut builds LEGO space station on real ISS">
            <a:hlinkClick r:id="rId4"/>
            <a:extLst>
              <a:ext uri="{FF2B5EF4-FFF2-40B4-BE49-F238E27FC236}">
                <a16:creationId xmlns:a16="http://schemas.microsoft.com/office/drawing/2014/main" id="{71931639-6A71-92B7-156A-9F91F0391EB7}"/>
              </a:ext>
            </a:extLst>
          </p:cNvPr>
          <p:cNvPicPr preferRelativeResize="0"/>
          <p:nvPr/>
        </p:nvPicPr>
        <p:blipFill rotWithShape="1">
          <a:blip r:embed="rId5">
            <a:alphaModFix/>
          </a:blip>
          <a:srcRect/>
          <a:stretch/>
        </p:blipFill>
        <p:spPr>
          <a:xfrm>
            <a:off x="3836771" y="3435179"/>
            <a:ext cx="2877065" cy="1527382"/>
          </a:xfrm>
          <a:prstGeom prst="rect">
            <a:avLst/>
          </a:prstGeom>
          <a:noFill/>
          <a:ln>
            <a:noFill/>
          </a:ln>
        </p:spPr>
      </p:pic>
    </p:spTree>
    <p:extLst>
      <p:ext uri="{BB962C8B-B14F-4D97-AF65-F5344CB8AC3E}">
        <p14:creationId xmlns:p14="http://schemas.microsoft.com/office/powerpoint/2010/main" val="40184903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to Ourselves</a:t>
            </a:r>
            <a:endParaRPr sz="2500">
              <a:solidFill>
                <a:schemeClr val="bg1"/>
              </a:solidFill>
            </a:endParaRPr>
          </a:p>
        </p:txBody>
      </p:sp>
      <p:sp>
        <p:nvSpPr>
          <p:cNvPr id="2" name="Google Shape;377;p47">
            <a:extLst>
              <a:ext uri="{FF2B5EF4-FFF2-40B4-BE49-F238E27FC236}">
                <a16:creationId xmlns:a16="http://schemas.microsoft.com/office/drawing/2014/main" id="{B8822C30-F1FE-8446-AAE4-F81BCB563A9D}"/>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What talents and interests would you want to bring with you if you were going to stay on the International Space Station (ISS)?</a:t>
            </a:r>
          </a:p>
          <a:p>
            <a:pPr marL="0" indent="0">
              <a:lnSpc>
                <a:spcPct val="115000"/>
              </a:lnSpc>
              <a:spcBef>
                <a:spcPts val="1200"/>
              </a:spcBef>
              <a:spcAft>
                <a:spcPts val="1200"/>
              </a:spcAft>
              <a:buClr>
                <a:schemeClr val="dk1"/>
              </a:buClr>
              <a:buSzPts val="1100"/>
              <a:buFont typeface="Arial"/>
              <a:buNone/>
            </a:pPr>
            <a:endParaRPr lang="en-US"/>
          </a:p>
        </p:txBody>
      </p:sp>
    </p:spTree>
    <p:extLst>
      <p:ext uri="{BB962C8B-B14F-4D97-AF65-F5344CB8AC3E}">
        <p14:creationId xmlns:p14="http://schemas.microsoft.com/office/powerpoint/2010/main" val="386365824"/>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Leland Melvin</a:t>
            </a:r>
            <a:endParaRPr sz="2500">
              <a:solidFill>
                <a:schemeClr val="bg1"/>
              </a:solidFill>
            </a:endParaRPr>
          </a:p>
        </p:txBody>
      </p:sp>
      <p:sp>
        <p:nvSpPr>
          <p:cNvPr id="2" name="Google Shape;383;p48">
            <a:extLst>
              <a:ext uri="{FF2B5EF4-FFF2-40B4-BE49-F238E27FC236}">
                <a16:creationId xmlns:a16="http://schemas.microsoft.com/office/drawing/2014/main" id="{45A05D9B-E4D1-3B48-4F5B-19C20971DD88}"/>
              </a:ext>
            </a:extLst>
          </p:cNvPr>
          <p:cNvSpPr txBox="1">
            <a:spLocks/>
          </p:cNvSpPr>
          <p:nvPr/>
        </p:nvSpPr>
        <p:spPr>
          <a:xfrm>
            <a:off x="311700" y="1152475"/>
            <a:ext cx="40992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spcAft>
                <a:spcPts val="1200"/>
              </a:spcAft>
              <a:buClr>
                <a:schemeClr val="dk1"/>
              </a:buClr>
              <a:buSzPts val="1100"/>
              <a:buFont typeface="Arial"/>
              <a:buNone/>
            </a:pPr>
            <a:r>
              <a:rPr lang="en-US"/>
              <a:t>Let’s get to know one more astronaut, </a:t>
            </a:r>
            <a:r>
              <a:rPr lang="en-US" u="sng">
                <a:solidFill>
                  <a:schemeClr val="hlink"/>
                </a:solidFill>
                <a:hlinkClick r:id="rId3"/>
              </a:rPr>
              <a:t>Leland Melvin</a:t>
            </a:r>
            <a:r>
              <a:rPr lang="en-US"/>
              <a:t>. Leland is a former athlete and astronaut with many interests. </a:t>
            </a:r>
          </a:p>
        </p:txBody>
      </p:sp>
      <p:pic>
        <p:nvPicPr>
          <p:cNvPr id="3" name="Google Shape;384;p48">
            <a:extLst>
              <a:ext uri="{FF2B5EF4-FFF2-40B4-BE49-F238E27FC236}">
                <a16:creationId xmlns:a16="http://schemas.microsoft.com/office/drawing/2014/main" id="{08791DD8-F038-7C2E-E5E0-B1FDEF2181B9}"/>
              </a:ext>
            </a:extLst>
          </p:cNvPr>
          <p:cNvPicPr preferRelativeResize="0"/>
          <p:nvPr/>
        </p:nvPicPr>
        <p:blipFill rotWithShape="1">
          <a:blip r:embed="rId4">
            <a:alphaModFix/>
          </a:blip>
          <a:srcRect/>
          <a:stretch/>
        </p:blipFill>
        <p:spPr>
          <a:xfrm>
            <a:off x="4563300" y="1170125"/>
            <a:ext cx="4248150" cy="3390900"/>
          </a:xfrm>
          <a:prstGeom prst="rect">
            <a:avLst/>
          </a:prstGeom>
          <a:noFill/>
          <a:ln>
            <a:noFill/>
          </a:ln>
        </p:spPr>
      </p:pic>
      <p:sp>
        <p:nvSpPr>
          <p:cNvPr id="4" name="Google Shape;385;p48">
            <a:extLst>
              <a:ext uri="{FF2B5EF4-FFF2-40B4-BE49-F238E27FC236}">
                <a16:creationId xmlns:a16="http://schemas.microsoft.com/office/drawing/2014/main" id="{D0F43083-D7E5-9105-5433-E8078DB4063B}"/>
              </a:ext>
            </a:extLst>
          </p:cNvPr>
          <p:cNvSpPr txBox="1"/>
          <p:nvPr/>
        </p:nvSpPr>
        <p:spPr>
          <a:xfrm>
            <a:off x="4576875" y="4382100"/>
            <a:ext cx="4525800" cy="761400"/>
          </a:xfrm>
          <a:prstGeom prst="rect">
            <a:avLst/>
          </a:prstGeom>
          <a:noFill/>
          <a:ln>
            <a:noFill/>
          </a:ln>
        </p:spPr>
        <p:txBody>
          <a:bodyPr spcFirstLastPara="1" wrap="square" lIns="91425" tIns="91425" rIns="91425" bIns="91425" anchor="ctr" anchorCtr="0">
            <a:noAutofit/>
          </a:bodyPr>
          <a:lstStyle/>
          <a:p>
            <a:pPr marL="0" marR="0" lvl="0" indent="0" algn="l" rtl="0">
              <a:lnSpc>
                <a:spcPct val="100000"/>
              </a:lnSpc>
              <a:spcBef>
                <a:spcPts val="0"/>
              </a:spcBef>
              <a:spcAft>
                <a:spcPts val="0"/>
              </a:spcAft>
              <a:buClr>
                <a:srgbClr val="000000"/>
              </a:buClr>
              <a:buSzPts val="900"/>
              <a:buFont typeface="Arial"/>
              <a:buNone/>
            </a:pPr>
            <a:r>
              <a:rPr lang="en" sz="900" b="0" i="1" u="none" strike="noStrike" cap="none">
                <a:solidFill>
                  <a:srgbClr val="000000"/>
                </a:solidFill>
                <a:latin typeface="Arial"/>
                <a:ea typeface="Arial"/>
                <a:cs typeface="Arial"/>
                <a:sym typeface="Arial"/>
              </a:rPr>
              <a:t>Image Credit: NASA, Robert Markowitz, Public domain, via Wikimedia Commons)</a:t>
            </a:r>
            <a:endParaRPr sz="1400" b="0" i="0" u="none" strike="noStrike" cap="none">
              <a:solidFill>
                <a:srgbClr val="000000"/>
              </a:solidFill>
              <a:latin typeface="Arial"/>
              <a:ea typeface="Arial"/>
              <a:cs typeface="Arial"/>
              <a:sym typeface="Arial"/>
            </a:endParaRPr>
          </a:p>
        </p:txBody>
      </p:sp>
    </p:spTree>
    <p:extLst>
      <p:ext uri="{BB962C8B-B14F-4D97-AF65-F5344CB8AC3E}">
        <p14:creationId xmlns:p14="http://schemas.microsoft.com/office/powerpoint/2010/main" val="2463764702"/>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Leland Melvin</a:t>
            </a:r>
            <a:endParaRPr sz="2500">
              <a:solidFill>
                <a:schemeClr val="bg1"/>
              </a:solidFill>
            </a:endParaRPr>
          </a:p>
        </p:txBody>
      </p:sp>
      <p:sp>
        <p:nvSpPr>
          <p:cNvPr id="2" name="Google Shape;391;p49">
            <a:extLst>
              <a:ext uri="{FF2B5EF4-FFF2-40B4-BE49-F238E27FC236}">
                <a16:creationId xmlns:a16="http://schemas.microsoft.com/office/drawing/2014/main" id="{D13AC8E7-6E92-7276-480B-A1A0BD29ADCE}"/>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t>Let’s watch a short video to learn more about astronaut, </a:t>
            </a:r>
            <a:r>
              <a:rPr lang="en-US" u="sng">
                <a:solidFill>
                  <a:schemeClr val="hlink"/>
                </a:solidFill>
                <a:hlinkClick r:id="rId3"/>
              </a:rPr>
              <a:t>Leland Melvin</a:t>
            </a:r>
            <a:r>
              <a:rPr lang="en-US"/>
              <a:t>. </a:t>
            </a:r>
          </a:p>
          <a:p>
            <a:pPr marL="0" indent="0">
              <a:lnSpc>
                <a:spcPct val="115000"/>
              </a:lnSpc>
              <a:spcBef>
                <a:spcPts val="1200"/>
              </a:spcBef>
              <a:buSzPts val="1800"/>
              <a:buFont typeface="Arial" panose="020B0604020202020204" pitchFamily="34" charset="0"/>
              <a:buNone/>
            </a:pPr>
            <a:endParaRPr lang="en-US"/>
          </a:p>
          <a:p>
            <a:pPr marL="0" indent="0">
              <a:lnSpc>
                <a:spcPct val="115000"/>
              </a:lnSpc>
              <a:spcBef>
                <a:spcPts val="1200"/>
              </a:spcBef>
              <a:buClr>
                <a:schemeClr val="dk1"/>
              </a:buClr>
              <a:buSzPts val="1100"/>
              <a:buFont typeface="Arial"/>
              <a:buNone/>
            </a:pPr>
            <a:r>
              <a:rPr lang="en-US"/>
              <a:t>As you watch, think about your story.</a:t>
            </a:r>
          </a:p>
          <a:p>
            <a:pPr marL="457200" indent="-342900">
              <a:lnSpc>
                <a:spcPct val="115000"/>
              </a:lnSpc>
              <a:spcBef>
                <a:spcPts val="1200"/>
              </a:spcBef>
              <a:buSzPts val="1800"/>
              <a:buFont typeface="Arial" panose="020B0604020202020204" pitchFamily="34" charset="0"/>
              <a:buChar char="●"/>
            </a:pPr>
            <a:r>
              <a:rPr lang="en-US"/>
              <a:t>What are you curious about? </a:t>
            </a:r>
          </a:p>
          <a:p>
            <a:pPr marL="457200" indent="-342900">
              <a:lnSpc>
                <a:spcPct val="115000"/>
              </a:lnSpc>
              <a:spcBef>
                <a:spcPts val="0"/>
              </a:spcBef>
              <a:buSzPts val="1800"/>
              <a:buFont typeface="Arial" panose="020B0604020202020204" pitchFamily="34" charset="0"/>
              <a:buChar char="●"/>
            </a:pPr>
            <a:r>
              <a:rPr lang="en-US"/>
              <a:t>How are you creative? </a:t>
            </a:r>
          </a:p>
        </p:txBody>
      </p:sp>
      <p:pic>
        <p:nvPicPr>
          <p:cNvPr id="3" name="Google Shape;392;p49" title="AboutLeland">
            <a:hlinkClick r:id="rId4"/>
            <a:extLst>
              <a:ext uri="{FF2B5EF4-FFF2-40B4-BE49-F238E27FC236}">
                <a16:creationId xmlns:a16="http://schemas.microsoft.com/office/drawing/2014/main" id="{E1219406-CDFA-2103-5A3E-0D019BDC3DEA}"/>
              </a:ext>
            </a:extLst>
          </p:cNvPr>
          <p:cNvPicPr preferRelativeResize="0"/>
          <p:nvPr/>
        </p:nvPicPr>
        <p:blipFill rotWithShape="1">
          <a:blip r:embed="rId5">
            <a:alphaModFix/>
          </a:blip>
          <a:srcRect/>
          <a:stretch/>
        </p:blipFill>
        <p:spPr>
          <a:xfrm>
            <a:off x="4571999" y="1853514"/>
            <a:ext cx="4198425" cy="2384836"/>
          </a:xfrm>
          <a:prstGeom prst="rect">
            <a:avLst/>
          </a:prstGeom>
          <a:noFill/>
          <a:ln>
            <a:noFill/>
          </a:ln>
        </p:spPr>
      </p:pic>
    </p:spTree>
    <p:extLst>
      <p:ext uri="{BB962C8B-B14F-4D97-AF65-F5344CB8AC3E}">
        <p14:creationId xmlns:p14="http://schemas.microsoft.com/office/powerpoint/2010/main" val="33834753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10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Investigating Erosion</a:t>
            </a:r>
            <a:endParaRPr sz="2500">
              <a:solidFill>
                <a:schemeClr val="bg1"/>
              </a:solidFill>
            </a:endParaRPr>
          </a:p>
        </p:txBody>
      </p:sp>
      <p:sp>
        <p:nvSpPr>
          <p:cNvPr id="2" name="Google Shape;88;p5">
            <a:extLst>
              <a:ext uri="{FF2B5EF4-FFF2-40B4-BE49-F238E27FC236}">
                <a16:creationId xmlns:a16="http://schemas.microsoft.com/office/drawing/2014/main" id="{4212A069-17B2-127D-DB58-D1DB20C58E48}"/>
              </a:ext>
            </a:extLst>
          </p:cNvPr>
          <p:cNvSpPr txBox="1">
            <a:spLocks/>
          </p:cNvSpPr>
          <p:nvPr/>
        </p:nvSpPr>
        <p:spPr>
          <a:xfrm>
            <a:off x="399425" y="1152475"/>
            <a:ext cx="41013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sz="1600">
                <a:solidFill>
                  <a:srgbClr val="201F1E"/>
                </a:solidFill>
              </a:rPr>
              <a:t>Our goal is to learn how erosion affects the earth. Let’s investigate erosion using a stream table. </a:t>
            </a:r>
          </a:p>
          <a:p>
            <a:pPr marL="0" indent="0">
              <a:lnSpc>
                <a:spcPct val="115000"/>
              </a:lnSpc>
              <a:spcBef>
                <a:spcPts val="0"/>
              </a:spcBef>
              <a:spcAft>
                <a:spcPts val="1200"/>
              </a:spcAft>
              <a:buSzPts val="1400"/>
              <a:buFont typeface="Arial" panose="020B0604020202020204" pitchFamily="34" charset="0"/>
              <a:buNone/>
            </a:pPr>
            <a:endParaRPr lang="en-US"/>
          </a:p>
        </p:txBody>
      </p:sp>
      <p:sp>
        <p:nvSpPr>
          <p:cNvPr id="3" name="Google Shape;89;p5">
            <a:extLst>
              <a:ext uri="{FF2B5EF4-FFF2-40B4-BE49-F238E27FC236}">
                <a16:creationId xmlns:a16="http://schemas.microsoft.com/office/drawing/2014/main" id="{450BF2CD-97AD-CC8C-09B5-5961EC987B36}"/>
              </a:ext>
            </a:extLst>
          </p:cNvPr>
          <p:cNvSpPr txBox="1">
            <a:spLocks/>
          </p:cNvSpPr>
          <p:nvPr/>
        </p:nvSpPr>
        <p:spPr>
          <a:xfrm>
            <a:off x="4832400" y="1152475"/>
            <a:ext cx="3999900" cy="366180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00000"/>
              </a:lnSpc>
              <a:spcBef>
                <a:spcPts val="0"/>
              </a:spcBef>
              <a:buClr>
                <a:schemeClr val="dk1"/>
              </a:buClr>
              <a:buSzPts val="1100"/>
              <a:buFont typeface="Arial"/>
              <a:buNone/>
            </a:pPr>
            <a:r>
              <a:rPr lang="en-US" sz="1800">
                <a:solidFill>
                  <a:srgbClr val="201F1E"/>
                </a:solidFill>
              </a:rPr>
              <a:t>Materials we will need include:</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Rectangle pan or tub</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Cup</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Scissors</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Water</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Earth materials; Sand, potting soil, small rocks</a:t>
            </a:r>
          </a:p>
          <a:p>
            <a:pPr marL="457200" indent="-342900">
              <a:lnSpc>
                <a:spcPct val="100000"/>
              </a:lnSpc>
              <a:spcBef>
                <a:spcPts val="0"/>
              </a:spcBef>
              <a:buClr>
                <a:srgbClr val="201F1E"/>
              </a:buClr>
              <a:buSzPts val="1800"/>
              <a:buFont typeface="Arial" panose="020B0604020202020204" pitchFamily="34" charset="0"/>
              <a:buChar char="●"/>
            </a:pPr>
            <a:r>
              <a:rPr lang="en-US" sz="1800">
                <a:solidFill>
                  <a:srgbClr val="201F1E"/>
                </a:solidFill>
              </a:rPr>
              <a:t>Small plastic or wooden objects (to represent natural and human-made structures, such as trees or houses) </a:t>
            </a:r>
            <a:endParaRPr lang="en-US" sz="1800"/>
          </a:p>
        </p:txBody>
      </p:sp>
      <p:pic>
        <p:nvPicPr>
          <p:cNvPr id="4" name="Google Shape;90;p5">
            <a:extLst>
              <a:ext uri="{FF2B5EF4-FFF2-40B4-BE49-F238E27FC236}">
                <a16:creationId xmlns:a16="http://schemas.microsoft.com/office/drawing/2014/main" id="{53C2D9D2-221E-7251-04F6-21E479BD52D4}"/>
              </a:ext>
            </a:extLst>
          </p:cNvPr>
          <p:cNvPicPr preferRelativeResize="0"/>
          <p:nvPr/>
        </p:nvPicPr>
        <p:blipFill rotWithShape="1">
          <a:blip r:embed="rId2">
            <a:alphaModFix/>
          </a:blip>
          <a:srcRect/>
          <a:stretch/>
        </p:blipFill>
        <p:spPr>
          <a:xfrm>
            <a:off x="399354" y="2081200"/>
            <a:ext cx="4101174" cy="2733050"/>
          </a:xfrm>
          <a:prstGeom prst="rect">
            <a:avLst/>
          </a:prstGeom>
          <a:noFill/>
          <a:ln>
            <a:noFill/>
          </a:ln>
        </p:spPr>
      </p:pic>
      <p:sp>
        <p:nvSpPr>
          <p:cNvPr id="5" name="Google Shape;91;p5">
            <a:extLst>
              <a:ext uri="{FF2B5EF4-FFF2-40B4-BE49-F238E27FC236}">
                <a16:creationId xmlns:a16="http://schemas.microsoft.com/office/drawing/2014/main" id="{D558C5B7-71BE-8C17-08FF-71975DF52031}"/>
              </a:ext>
            </a:extLst>
          </p:cNvPr>
          <p:cNvSpPr txBox="1"/>
          <p:nvPr/>
        </p:nvSpPr>
        <p:spPr>
          <a:xfrm>
            <a:off x="1330488" y="4738050"/>
            <a:ext cx="2238900" cy="266400"/>
          </a:xfrm>
          <a:prstGeom prst="rect">
            <a:avLst/>
          </a:prstGeom>
          <a:noFill/>
          <a:ln>
            <a:noFill/>
          </a:ln>
        </p:spPr>
        <p:txBody>
          <a:bodyPr spcFirstLastPara="1" wrap="square" lIns="91425" tIns="91425" rIns="91425" bIns="91425" anchor="t" anchorCtr="0">
            <a:noAutofit/>
          </a:bodyPr>
          <a:lstStyle/>
          <a:p>
            <a:pPr marL="0" marR="0" lvl="0" indent="0" algn="ctr" rtl="0">
              <a:lnSpc>
                <a:spcPct val="100000"/>
              </a:lnSpc>
              <a:spcBef>
                <a:spcPts val="0"/>
              </a:spcBef>
              <a:spcAft>
                <a:spcPts val="0"/>
              </a:spcAft>
              <a:buClr>
                <a:schemeClr val="dk1"/>
              </a:buClr>
              <a:buSzPts val="1100"/>
              <a:buFont typeface="Arial"/>
              <a:buNone/>
            </a:pPr>
            <a:r>
              <a:rPr lang="en" sz="900" b="0" i="1" u="none" strike="noStrike" cap="none">
                <a:solidFill>
                  <a:schemeClr val="dk1"/>
                </a:solidFill>
                <a:latin typeface="Arial"/>
                <a:ea typeface="Arial"/>
                <a:cs typeface="Arial"/>
                <a:sym typeface="Arial"/>
              </a:rPr>
              <a:t>(Image Source: pixabay.com)</a:t>
            </a:r>
            <a:endParaRPr sz="1800" b="0" i="0" u="none" strike="noStrike" cap="none">
              <a:solidFill>
                <a:schemeClr val="dk2"/>
              </a:solidFill>
              <a:latin typeface="Arial"/>
              <a:ea typeface="Arial"/>
              <a:cs typeface="Arial"/>
              <a:sym typeface="Arial"/>
            </a:endParaRPr>
          </a:p>
        </p:txBody>
      </p:sp>
    </p:spTree>
    <p:extLst>
      <p:ext uri="{BB962C8B-B14F-4D97-AF65-F5344CB8AC3E}">
        <p14:creationId xmlns:p14="http://schemas.microsoft.com/office/powerpoint/2010/main" val="2466503436"/>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Leland Melvin</a:t>
            </a:r>
            <a:endParaRPr sz="2500">
              <a:solidFill>
                <a:schemeClr val="bg1"/>
              </a:solidFill>
            </a:endParaRPr>
          </a:p>
        </p:txBody>
      </p:sp>
      <p:sp>
        <p:nvSpPr>
          <p:cNvPr id="2" name="Google Shape;398;p50">
            <a:extLst>
              <a:ext uri="{FF2B5EF4-FFF2-40B4-BE49-F238E27FC236}">
                <a16:creationId xmlns:a16="http://schemas.microsoft.com/office/drawing/2014/main" id="{6B5584AC-02A2-B9AD-0B46-98E45956FD6A}"/>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Explore Leland Melvin’s </a:t>
            </a:r>
            <a:r>
              <a:rPr lang="en-US" u="sng" err="1">
                <a:solidFill>
                  <a:schemeClr val="hlink"/>
                </a:solidFill>
                <a:hlinkClick r:id="rId3"/>
              </a:rPr>
              <a:t>STEAMography</a:t>
            </a:r>
            <a:r>
              <a:rPr lang="en-US"/>
              <a:t> webpage. Choose one of the eight videos in the Explore More section. </a:t>
            </a:r>
          </a:p>
          <a:p>
            <a:pPr marL="0" indent="0">
              <a:lnSpc>
                <a:spcPct val="115000"/>
              </a:lnSpc>
              <a:spcBef>
                <a:spcPts val="1200"/>
              </a:spcBef>
              <a:buClr>
                <a:schemeClr val="dk1"/>
              </a:buClr>
              <a:buSzPts val="1100"/>
              <a:buFont typeface="Arial"/>
              <a:buNone/>
            </a:pPr>
            <a:r>
              <a:rPr lang="en-US"/>
              <a:t>Watch the video and jot your thoughts in your notebook: </a:t>
            </a:r>
          </a:p>
          <a:p>
            <a:pPr marL="457200" indent="-342900">
              <a:lnSpc>
                <a:spcPct val="115000"/>
              </a:lnSpc>
              <a:spcBef>
                <a:spcPts val="1200"/>
              </a:spcBef>
              <a:buSzPts val="1800"/>
              <a:buFont typeface="Arial" panose="020B0604020202020204" pitchFamily="34" charset="0"/>
              <a:buChar char="●"/>
            </a:pPr>
            <a:r>
              <a:rPr lang="en-US"/>
              <a:t>Record the title of the video you chose.</a:t>
            </a:r>
          </a:p>
          <a:p>
            <a:pPr marL="457200" indent="-342900">
              <a:lnSpc>
                <a:spcPct val="115000"/>
              </a:lnSpc>
              <a:spcBef>
                <a:spcPts val="0"/>
              </a:spcBef>
              <a:buSzPts val="1800"/>
              <a:buFont typeface="Arial" panose="020B0604020202020204" pitchFamily="34" charset="0"/>
              <a:buChar char="●"/>
            </a:pPr>
            <a:r>
              <a:rPr lang="en-US"/>
              <a:t>Write down one new fact you learned.</a:t>
            </a:r>
          </a:p>
          <a:p>
            <a:pPr marL="457200" indent="-342900">
              <a:lnSpc>
                <a:spcPct val="115000"/>
              </a:lnSpc>
              <a:spcBef>
                <a:spcPts val="0"/>
              </a:spcBef>
              <a:buSzPts val="1800"/>
              <a:buFont typeface="Arial" panose="020B0604020202020204" pitchFamily="34" charset="0"/>
              <a:buChar char="●"/>
            </a:pPr>
            <a:r>
              <a:rPr lang="en-US"/>
              <a:t>If you could ask Leland Melvin a question, what would you want to ask him?</a:t>
            </a:r>
            <a:endParaRPr lang="en-US" sz="1100">
              <a:solidFill>
                <a:schemeClr val="dk1"/>
              </a:solidFill>
            </a:endParaRPr>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2225856849"/>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Getting to Know Leland Melvin</a:t>
            </a:r>
            <a:endParaRPr sz="2500">
              <a:solidFill>
                <a:schemeClr val="bg1"/>
              </a:solidFill>
            </a:endParaRPr>
          </a:p>
        </p:txBody>
      </p:sp>
      <p:sp>
        <p:nvSpPr>
          <p:cNvPr id="2" name="Google Shape;404;p51">
            <a:extLst>
              <a:ext uri="{FF2B5EF4-FFF2-40B4-BE49-F238E27FC236}">
                <a16:creationId xmlns:a16="http://schemas.microsoft.com/office/drawing/2014/main" id="{21ED0F2D-8602-0728-99DF-F95F74771E73}"/>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t>Select a partner that watched a different video than you chose. Share your thinking with your partner.</a:t>
            </a:r>
          </a:p>
          <a:p>
            <a:pPr marL="0" indent="0">
              <a:lnSpc>
                <a:spcPct val="115000"/>
              </a:lnSpc>
              <a:spcBef>
                <a:spcPts val="1200"/>
              </a:spcBef>
              <a:buClr>
                <a:schemeClr val="dk1"/>
              </a:buClr>
              <a:buSzPts val="1100"/>
              <a:buFont typeface="Arial"/>
              <a:buNone/>
            </a:pPr>
            <a:r>
              <a:rPr lang="en-US"/>
              <a:t>Use these discussion frames to get you started:</a:t>
            </a:r>
          </a:p>
          <a:p>
            <a:pPr marL="0" indent="0">
              <a:lnSpc>
                <a:spcPct val="115000"/>
              </a:lnSpc>
              <a:spcBef>
                <a:spcPts val="1200"/>
              </a:spcBef>
              <a:buClr>
                <a:schemeClr val="dk1"/>
              </a:buClr>
              <a:buSzPts val="1100"/>
              <a:buFont typeface="Arial"/>
              <a:buNone/>
            </a:pPr>
            <a:r>
              <a:rPr lang="en-US"/>
              <a:t>The title of the video I watched is ___________________________ .</a:t>
            </a:r>
          </a:p>
          <a:p>
            <a:pPr marL="0" indent="0">
              <a:lnSpc>
                <a:spcPct val="115000"/>
              </a:lnSpc>
              <a:spcBef>
                <a:spcPts val="1200"/>
              </a:spcBef>
              <a:buClr>
                <a:schemeClr val="dk1"/>
              </a:buClr>
              <a:buSzPts val="1100"/>
              <a:buFont typeface="Arial"/>
              <a:buNone/>
            </a:pPr>
            <a:r>
              <a:rPr lang="en-US"/>
              <a:t>I learned…</a:t>
            </a:r>
          </a:p>
          <a:p>
            <a:pPr marL="0" indent="0">
              <a:lnSpc>
                <a:spcPct val="115000"/>
              </a:lnSpc>
              <a:spcBef>
                <a:spcPts val="1200"/>
              </a:spcBef>
              <a:buClr>
                <a:schemeClr val="dk1"/>
              </a:buClr>
              <a:buSzPts val="1100"/>
              <a:buFont typeface="Arial"/>
              <a:buNone/>
            </a:pPr>
            <a:r>
              <a:rPr lang="en-US"/>
              <a:t>A question I would like to ask is…</a:t>
            </a:r>
            <a:endParaRPr lang="en-US" sz="1100">
              <a:solidFill>
                <a:schemeClr val="dk1"/>
              </a:solidFill>
            </a:endParaRPr>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285807271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Learning Sequence #2 Reflection</a:t>
            </a:r>
            <a:endParaRPr sz="2500">
              <a:solidFill>
                <a:schemeClr val="bg1"/>
              </a:solidFill>
            </a:endParaRPr>
          </a:p>
        </p:txBody>
      </p:sp>
      <p:sp>
        <p:nvSpPr>
          <p:cNvPr id="2" name="Google Shape;410;p52">
            <a:extLst>
              <a:ext uri="{FF2B5EF4-FFF2-40B4-BE49-F238E27FC236}">
                <a16:creationId xmlns:a16="http://schemas.microsoft.com/office/drawing/2014/main" id="{AE278BF4-55C8-B906-9D71-D30DD9EE4D32}"/>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sz="2000"/>
              <a:t>Reflect on your thinking, learning, and work throughout this learning sequence.</a:t>
            </a:r>
          </a:p>
          <a:p>
            <a:pPr marL="457200" indent="-355600">
              <a:lnSpc>
                <a:spcPct val="115000"/>
              </a:lnSpc>
              <a:spcBef>
                <a:spcPts val="1200"/>
              </a:spcBef>
              <a:buSzPts val="2000"/>
              <a:buFont typeface="Arial" panose="020B0604020202020204" pitchFamily="34" charset="0"/>
              <a:buChar char="●"/>
            </a:pPr>
            <a:r>
              <a:rPr lang="en-US" sz="2000"/>
              <a:t>What were you most proud of?  </a:t>
            </a:r>
          </a:p>
          <a:p>
            <a:pPr marL="457200" indent="-355600">
              <a:lnSpc>
                <a:spcPct val="115000"/>
              </a:lnSpc>
              <a:spcBef>
                <a:spcPts val="0"/>
              </a:spcBef>
              <a:buSzPts val="2000"/>
              <a:buFont typeface="Arial" panose="020B0604020202020204" pitchFamily="34" charset="0"/>
              <a:buChar char="●"/>
            </a:pPr>
            <a:r>
              <a:rPr lang="en-US" sz="2000"/>
              <a:t>Where did you encounter struggles, and what did you do to deal with it?  </a:t>
            </a:r>
          </a:p>
          <a:p>
            <a:pPr marL="457200" indent="-355600">
              <a:lnSpc>
                <a:spcPct val="115000"/>
              </a:lnSpc>
              <a:spcBef>
                <a:spcPts val="0"/>
              </a:spcBef>
              <a:buSzPts val="2000"/>
              <a:buFont typeface="Arial" panose="020B0604020202020204" pitchFamily="34" charset="0"/>
              <a:buChar char="●"/>
            </a:pPr>
            <a:r>
              <a:rPr lang="en-US" sz="2000"/>
              <a:t>What about your thinking, learning, or work brought you the most satisfaction? Why?</a:t>
            </a:r>
          </a:p>
          <a:p>
            <a:pPr marL="457200" indent="-355600">
              <a:lnSpc>
                <a:spcPct val="115000"/>
              </a:lnSpc>
              <a:spcBef>
                <a:spcPts val="0"/>
              </a:spcBef>
              <a:buSzPts val="2000"/>
              <a:buFont typeface="Arial" panose="020B0604020202020204" pitchFamily="34" charset="0"/>
              <a:buChar char="●"/>
            </a:pPr>
            <a:r>
              <a:rPr lang="en-US" sz="2000"/>
              <a:t>How were you curious throughout the learning sequence?</a:t>
            </a:r>
          </a:p>
          <a:p>
            <a:pPr marL="457200" indent="-355600">
              <a:lnSpc>
                <a:spcPct val="115000"/>
              </a:lnSpc>
              <a:spcBef>
                <a:spcPts val="0"/>
              </a:spcBef>
              <a:buSzPts val="2000"/>
              <a:buFont typeface="Arial" panose="020B0604020202020204" pitchFamily="34" charset="0"/>
              <a:buChar char="●"/>
            </a:pPr>
            <a:r>
              <a:rPr lang="en-US" sz="2000"/>
              <a:t>What new skills and/or information did you learn?</a:t>
            </a:r>
          </a:p>
          <a:p>
            <a:pPr marL="0" indent="0">
              <a:lnSpc>
                <a:spcPct val="115000"/>
              </a:lnSpc>
              <a:spcBef>
                <a:spcPts val="1200"/>
              </a:spcBef>
              <a:spcAft>
                <a:spcPts val="1200"/>
              </a:spcAft>
              <a:buSzPts val="1800"/>
              <a:buFont typeface="Arial" panose="020B0604020202020204" pitchFamily="34" charset="0"/>
              <a:buNone/>
            </a:pPr>
            <a:endParaRPr lang="en-US"/>
          </a:p>
        </p:txBody>
      </p:sp>
    </p:spTree>
    <p:extLst>
      <p:ext uri="{BB962C8B-B14F-4D97-AF65-F5344CB8AC3E}">
        <p14:creationId xmlns:p14="http://schemas.microsoft.com/office/powerpoint/2010/main" val="366786459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Designing the Investigation</a:t>
            </a:r>
            <a:endParaRPr sz="2500">
              <a:solidFill>
                <a:schemeClr val="bg1"/>
              </a:solidFill>
            </a:endParaRPr>
          </a:p>
        </p:txBody>
      </p:sp>
      <p:sp>
        <p:nvSpPr>
          <p:cNvPr id="4" name="Google Shape;97;p6">
            <a:extLst>
              <a:ext uri="{FF2B5EF4-FFF2-40B4-BE49-F238E27FC236}">
                <a16:creationId xmlns:a16="http://schemas.microsoft.com/office/drawing/2014/main" id="{8EBE5F57-48D7-EA52-BEE0-EE48066959DB}"/>
              </a:ext>
            </a:extLst>
          </p:cNvPr>
          <p:cNvSpPr txBox="1">
            <a:spLocks/>
          </p:cNvSpPr>
          <p:nvPr/>
        </p:nvSpPr>
        <p:spPr>
          <a:xfrm>
            <a:off x="311700" y="1208080"/>
            <a:ext cx="8520600" cy="3629590"/>
          </a:xfrm>
          <a:prstGeom prst="rect">
            <a:avLst/>
          </a:prstGeom>
          <a:noFill/>
          <a:ln>
            <a:noFill/>
          </a:ln>
        </p:spPr>
        <p:txBody>
          <a:bodyPr spcFirstLastPara="1" wrap="square" lIns="91425" tIns="91425" rIns="91425" bIns="91425" anchor="t" anchorCtr="0">
            <a:no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sz="1800">
                <a:solidFill>
                  <a:schemeClr val="dk1"/>
                </a:solidFill>
              </a:rPr>
              <a:t>As a group, discuss your </a:t>
            </a:r>
            <a:r>
              <a:rPr lang="en-US" sz="1800" err="1">
                <a:solidFill>
                  <a:schemeClr val="dk1"/>
                </a:solidFill>
              </a:rPr>
              <a:t>earthscape</a:t>
            </a:r>
            <a:r>
              <a:rPr lang="en-US" sz="1800">
                <a:solidFill>
                  <a:schemeClr val="dk1"/>
                </a:solidFill>
              </a:rPr>
              <a:t> plan. </a:t>
            </a:r>
          </a:p>
          <a:p>
            <a:pPr marL="457200" indent="-342900">
              <a:lnSpc>
                <a:spcPct val="115000"/>
              </a:lnSpc>
              <a:spcBef>
                <a:spcPts val="0"/>
              </a:spcBef>
              <a:buClr>
                <a:schemeClr val="dk1"/>
              </a:buClr>
              <a:buSzPts val="1800"/>
              <a:buFont typeface="Arial" panose="020B0604020202020204" pitchFamily="34" charset="0"/>
              <a:buChar char="●"/>
            </a:pPr>
            <a:r>
              <a:rPr lang="en-US" sz="1800">
                <a:solidFill>
                  <a:schemeClr val="dk1"/>
                </a:solidFill>
              </a:rPr>
              <a:t>Which earth materials will you include in your stream table design? </a:t>
            </a:r>
          </a:p>
          <a:p>
            <a:pPr marL="457200" indent="-342900">
              <a:lnSpc>
                <a:spcPct val="115000"/>
              </a:lnSpc>
              <a:spcBef>
                <a:spcPts val="0"/>
              </a:spcBef>
              <a:buClr>
                <a:schemeClr val="dk1"/>
              </a:buClr>
              <a:buSzPts val="1800"/>
              <a:buFont typeface="Arial" panose="020B0604020202020204" pitchFamily="34" charset="0"/>
              <a:buChar char="●"/>
            </a:pPr>
            <a:r>
              <a:rPr lang="en-US" sz="1800">
                <a:solidFill>
                  <a:schemeClr val="dk1"/>
                </a:solidFill>
              </a:rPr>
              <a:t>Which landforms will you include; cliff, mountain, canyon, valley, plateau, </a:t>
            </a:r>
            <a:r>
              <a:rPr lang="en-US" sz="1800" err="1">
                <a:solidFill>
                  <a:schemeClr val="dk1"/>
                </a:solidFill>
              </a:rPr>
              <a:t>etc</a:t>
            </a:r>
            <a:endParaRPr lang="en-US" sz="1800">
              <a:solidFill>
                <a:schemeClr val="dk1"/>
              </a:solidFill>
            </a:endParaRPr>
          </a:p>
          <a:p>
            <a:pPr marL="0" indent="0">
              <a:lnSpc>
                <a:spcPct val="115000"/>
              </a:lnSpc>
              <a:spcBef>
                <a:spcPts val="0"/>
              </a:spcBef>
              <a:buSzPts val="1800"/>
              <a:buFont typeface="Arial" panose="020B0604020202020204" pitchFamily="34" charset="0"/>
              <a:buNone/>
            </a:pPr>
            <a:endParaRPr lang="en-US" sz="1800">
              <a:solidFill>
                <a:schemeClr val="dk1"/>
              </a:solidFill>
            </a:endParaRPr>
          </a:p>
          <a:p>
            <a:pPr marL="0" indent="0">
              <a:lnSpc>
                <a:spcPct val="115000"/>
              </a:lnSpc>
              <a:spcBef>
                <a:spcPts val="0"/>
              </a:spcBef>
              <a:buSzPts val="1800"/>
              <a:buFont typeface="Arial" panose="020B0604020202020204" pitchFamily="34" charset="0"/>
              <a:buNone/>
            </a:pPr>
            <a:r>
              <a:rPr lang="en-US" sz="1800">
                <a:solidFill>
                  <a:schemeClr val="dk1"/>
                </a:solidFill>
              </a:rPr>
              <a:t>Sketch your plan. </a:t>
            </a:r>
          </a:p>
          <a:p>
            <a:pPr marL="457200" indent="-342900">
              <a:lnSpc>
                <a:spcPct val="115000"/>
              </a:lnSpc>
              <a:spcBef>
                <a:spcPts val="0"/>
              </a:spcBef>
              <a:buClr>
                <a:schemeClr val="dk1"/>
              </a:buClr>
              <a:buSzPts val="1800"/>
              <a:buFont typeface="Arial" panose="020B0604020202020204" pitchFamily="34" charset="0"/>
              <a:buChar char="●"/>
            </a:pPr>
            <a:r>
              <a:rPr lang="en-US" sz="1800">
                <a:solidFill>
                  <a:schemeClr val="dk1"/>
                </a:solidFill>
              </a:rPr>
              <a:t>Select a changing variable:</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stream table elevation (slope)</a:t>
            </a:r>
          </a:p>
          <a:p>
            <a:pPr marL="914400" lvl="1" indent="-342900">
              <a:lnSpc>
                <a:spcPct val="115000"/>
              </a:lnSpc>
              <a:spcBef>
                <a:spcPts val="0"/>
              </a:spcBef>
              <a:buClr>
                <a:schemeClr val="dk1"/>
              </a:buClr>
              <a:buSzPts val="1800"/>
              <a:buFont typeface="Arial" panose="020B0604020202020204" pitchFamily="34" charset="0"/>
              <a:buChar char="○"/>
            </a:pPr>
            <a:r>
              <a:rPr lang="en-US">
                <a:solidFill>
                  <a:schemeClr val="dk1"/>
                </a:solidFill>
              </a:rPr>
              <a:t>quantity of water dispensed in stream table</a:t>
            </a:r>
          </a:p>
          <a:p>
            <a:pPr marL="0" indent="0">
              <a:lnSpc>
                <a:spcPct val="115000"/>
              </a:lnSpc>
              <a:spcBef>
                <a:spcPts val="0"/>
              </a:spcBef>
              <a:buClr>
                <a:schemeClr val="dk1"/>
              </a:buClr>
              <a:buSzPts val="1100"/>
              <a:buFont typeface="Arial"/>
              <a:buNone/>
            </a:pPr>
            <a:endParaRPr lang="en-US" sz="1800">
              <a:solidFill>
                <a:schemeClr val="dk1"/>
              </a:solidFill>
            </a:endParaRPr>
          </a:p>
          <a:p>
            <a:pPr marL="0" indent="0">
              <a:lnSpc>
                <a:spcPct val="115000"/>
              </a:lnSpc>
              <a:spcBef>
                <a:spcPts val="0"/>
              </a:spcBef>
              <a:buSzPts val="1800"/>
              <a:buFont typeface="Arial" panose="020B0604020202020204" pitchFamily="34" charset="0"/>
              <a:buNone/>
            </a:pPr>
            <a:r>
              <a:rPr lang="en-US" sz="1800">
                <a:solidFill>
                  <a:schemeClr val="dk1"/>
                </a:solidFill>
              </a:rPr>
              <a:t>Get your plan approved. </a:t>
            </a:r>
          </a:p>
          <a:p>
            <a:pPr marL="457200" indent="-342900">
              <a:lnSpc>
                <a:spcPct val="115000"/>
              </a:lnSpc>
              <a:spcBef>
                <a:spcPts val="0"/>
              </a:spcBef>
              <a:buClr>
                <a:schemeClr val="dk1"/>
              </a:buClr>
              <a:buSzPts val="1800"/>
              <a:buFont typeface="Arial" panose="020B0604020202020204" pitchFamily="34" charset="0"/>
              <a:buChar char="●"/>
            </a:pPr>
            <a:r>
              <a:rPr lang="en-US" sz="1800">
                <a:solidFill>
                  <a:schemeClr val="dk1"/>
                </a:solidFill>
              </a:rPr>
              <a:t>Gather materials and build your </a:t>
            </a:r>
            <a:r>
              <a:rPr lang="en-US" sz="1800" err="1">
                <a:solidFill>
                  <a:schemeClr val="dk1"/>
                </a:solidFill>
              </a:rPr>
              <a:t>earthscape</a:t>
            </a:r>
            <a:r>
              <a:rPr lang="en-US" sz="1800">
                <a:solidFill>
                  <a:schemeClr val="dk1"/>
                </a:solidFill>
              </a:rPr>
              <a:t>.</a:t>
            </a:r>
            <a:endParaRPr lang="en-US" sz="1800"/>
          </a:p>
        </p:txBody>
      </p:sp>
    </p:spTree>
    <p:extLst>
      <p:ext uri="{BB962C8B-B14F-4D97-AF65-F5344CB8AC3E}">
        <p14:creationId xmlns:p14="http://schemas.microsoft.com/office/powerpoint/2010/main" val="19991623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Conducting the Investigation</a:t>
            </a:r>
            <a:endParaRPr sz="2500">
              <a:solidFill>
                <a:schemeClr val="bg1"/>
              </a:solidFill>
            </a:endParaRPr>
          </a:p>
        </p:txBody>
      </p:sp>
      <p:sp>
        <p:nvSpPr>
          <p:cNvPr id="2" name="Google Shape;103;p7">
            <a:extLst>
              <a:ext uri="{FF2B5EF4-FFF2-40B4-BE49-F238E27FC236}">
                <a16:creationId xmlns:a16="http://schemas.microsoft.com/office/drawing/2014/main" id="{C41AA7B7-A48C-2645-F310-E77FED6B7296}"/>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chemeClr val="dk1"/>
                </a:solidFill>
              </a:rPr>
              <a:t>As you conduct the investigation, record your thinking in your science notebook:</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What did you notice about the movement of the water?</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What did you notice about the movement of the earth materials?</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How can you show the movement of water in your notebook? How can you show the movement of the earth materials?</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What connections are you making to erosion in our world?</a:t>
            </a:r>
          </a:p>
          <a:p>
            <a:pPr marL="457200" indent="-342900">
              <a:lnSpc>
                <a:spcPct val="115000"/>
              </a:lnSpc>
              <a:spcBef>
                <a:spcPts val="0"/>
              </a:spcBef>
              <a:buClr>
                <a:srgbClr val="201F1E"/>
              </a:buClr>
              <a:buSzPts val="1800"/>
              <a:buFont typeface="Arial" panose="020B0604020202020204" pitchFamily="34" charset="0"/>
              <a:buChar char="●"/>
            </a:pPr>
            <a:r>
              <a:rPr lang="en-US">
                <a:solidFill>
                  <a:srgbClr val="201F1E"/>
                </a:solidFill>
              </a:rPr>
              <a:t>What are you wondering?</a:t>
            </a:r>
            <a:endParaRPr lang="en-US"/>
          </a:p>
        </p:txBody>
      </p:sp>
    </p:spTree>
    <p:extLst>
      <p:ext uri="{BB962C8B-B14F-4D97-AF65-F5344CB8AC3E}">
        <p14:creationId xmlns:p14="http://schemas.microsoft.com/office/powerpoint/2010/main" val="20190952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Sharing Results</a:t>
            </a:r>
            <a:endParaRPr sz="2500">
              <a:solidFill>
                <a:schemeClr val="bg1"/>
              </a:solidFill>
            </a:endParaRPr>
          </a:p>
        </p:txBody>
      </p:sp>
      <p:sp>
        <p:nvSpPr>
          <p:cNvPr id="3" name="Google Shape;109;p8">
            <a:extLst>
              <a:ext uri="{FF2B5EF4-FFF2-40B4-BE49-F238E27FC236}">
                <a16:creationId xmlns:a16="http://schemas.microsoft.com/office/drawing/2014/main" id="{226F2301-D0DF-3390-2FFD-870B405D74E2}"/>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lnSpcReduction="1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SzPts val="1800"/>
              <a:buFont typeface="Arial" panose="020B0604020202020204" pitchFamily="34" charset="0"/>
              <a:buNone/>
            </a:pPr>
            <a:r>
              <a:rPr lang="en-US">
                <a:solidFill>
                  <a:schemeClr val="dk1"/>
                </a:solidFill>
              </a:rPr>
              <a:t>After conducting the investigation, share your results with another group with the same changing variable.</a:t>
            </a:r>
          </a:p>
          <a:p>
            <a:pPr marL="0" indent="0">
              <a:lnSpc>
                <a:spcPct val="115000"/>
              </a:lnSpc>
              <a:spcBef>
                <a:spcPts val="1000"/>
              </a:spcBef>
              <a:buSzPts val="1800"/>
              <a:buFont typeface="Arial" panose="020B0604020202020204" pitchFamily="34" charset="0"/>
              <a:buNone/>
            </a:pPr>
            <a:endParaRPr lang="en-US">
              <a:solidFill>
                <a:schemeClr val="dk1"/>
              </a:solidFill>
            </a:endParaRPr>
          </a:p>
          <a:p>
            <a:pPr marL="0" indent="0">
              <a:lnSpc>
                <a:spcPct val="115000"/>
              </a:lnSpc>
              <a:spcBef>
                <a:spcPts val="1000"/>
              </a:spcBef>
              <a:buClr>
                <a:schemeClr val="dk1"/>
              </a:buClr>
              <a:buSzPts val="1100"/>
              <a:buFont typeface="Arial"/>
              <a:buNone/>
            </a:pPr>
            <a:r>
              <a:rPr lang="en-US">
                <a:solidFill>
                  <a:schemeClr val="dk1"/>
                </a:solidFill>
              </a:rPr>
              <a:t>Discuss your results and share your conclusions. </a:t>
            </a:r>
          </a:p>
          <a:p>
            <a:pPr marL="457200" indent="-342900">
              <a:lnSpc>
                <a:spcPct val="115000"/>
              </a:lnSpc>
              <a:spcBef>
                <a:spcPts val="1000"/>
              </a:spcBef>
              <a:buClr>
                <a:schemeClr val="dk1"/>
              </a:buClr>
              <a:buSzPts val="1800"/>
              <a:buFont typeface="Arial" panose="020B0604020202020204" pitchFamily="34" charset="0"/>
              <a:buChar char="●"/>
            </a:pPr>
            <a:r>
              <a:rPr lang="en-US">
                <a:solidFill>
                  <a:schemeClr val="dk1"/>
                </a:solidFill>
              </a:rPr>
              <a:t>What effect did the water amount have on erosion? Why? </a:t>
            </a:r>
          </a:p>
          <a:p>
            <a:pPr marL="457200" indent="-342900">
              <a:lnSpc>
                <a:spcPct val="115000"/>
              </a:lnSpc>
              <a:spcBef>
                <a:spcPts val="1000"/>
              </a:spcBef>
              <a:buClr>
                <a:schemeClr val="dk1"/>
              </a:buClr>
              <a:buSzPts val="1800"/>
              <a:buFont typeface="Arial" panose="020B0604020202020204" pitchFamily="34" charset="0"/>
              <a:buChar char="●"/>
            </a:pPr>
            <a:r>
              <a:rPr lang="en-US">
                <a:solidFill>
                  <a:schemeClr val="dk1"/>
                </a:solidFill>
              </a:rPr>
              <a:t>What effect did the steeper slope have on erosion? Why?</a:t>
            </a:r>
          </a:p>
          <a:p>
            <a:pPr marL="457200" indent="-342900">
              <a:lnSpc>
                <a:spcPct val="115000"/>
              </a:lnSpc>
              <a:spcBef>
                <a:spcPts val="1000"/>
              </a:spcBef>
              <a:spcAft>
                <a:spcPts val="1000"/>
              </a:spcAft>
              <a:buClr>
                <a:schemeClr val="dk1"/>
              </a:buClr>
              <a:buSzPts val="1800"/>
              <a:buFont typeface="Arial" panose="020B0604020202020204" pitchFamily="34" charset="0"/>
              <a:buChar char="●"/>
            </a:pPr>
            <a:r>
              <a:rPr lang="en-US">
                <a:solidFill>
                  <a:schemeClr val="dk1"/>
                </a:solidFill>
              </a:rPr>
              <a:t>Discuss any unexpected results your group encountered.</a:t>
            </a:r>
            <a:endParaRPr lang="en-US"/>
          </a:p>
        </p:txBody>
      </p:sp>
    </p:spTree>
    <p:extLst>
      <p:ext uri="{BB962C8B-B14F-4D97-AF65-F5344CB8AC3E}">
        <p14:creationId xmlns:p14="http://schemas.microsoft.com/office/powerpoint/2010/main" val="32622777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Google Shape;59;p2">
            <a:extLst>
              <a:ext uri="{FF2B5EF4-FFF2-40B4-BE49-F238E27FC236}">
                <a16:creationId xmlns:a16="http://schemas.microsoft.com/office/drawing/2014/main" id="{5B9955C5-4A5E-1B35-4E7E-B750F722ACFF}"/>
              </a:ext>
            </a:extLst>
          </p:cNvPr>
          <p:cNvSpPr txBox="1">
            <a:spLocks noGrp="1"/>
          </p:cNvSpPr>
          <p:nvPr>
            <p:ph type="title"/>
          </p:nvPr>
        </p:nvSpPr>
        <p:spPr>
          <a:xfrm>
            <a:off x="1071641" y="258688"/>
            <a:ext cx="8520600" cy="572700"/>
          </a:xfrm>
          <a:prstGeom prst="rect">
            <a:avLst/>
          </a:prstGeom>
          <a:noFill/>
          <a:ln>
            <a:noFill/>
          </a:ln>
        </p:spPr>
        <p:txBody>
          <a:bodyPr spcFirstLastPara="1" wrap="square" lIns="91425" tIns="91425" rIns="91425" bIns="91425" anchor="t" anchorCtr="0">
            <a:normAutofit/>
          </a:bodyPr>
          <a:lstStyle/>
          <a:p>
            <a:pPr marL="0" lvl="0" indent="0" algn="l" rtl="0">
              <a:lnSpc>
                <a:spcPct val="100000"/>
              </a:lnSpc>
              <a:spcBef>
                <a:spcPts val="0"/>
              </a:spcBef>
              <a:spcAft>
                <a:spcPts val="0"/>
              </a:spcAft>
              <a:buClr>
                <a:schemeClr val="dk1"/>
              </a:buClr>
              <a:buSzPts val="1100"/>
              <a:buFont typeface="Arial"/>
              <a:buNone/>
            </a:pPr>
            <a:r>
              <a:rPr lang="en" sz="2500" b="1">
                <a:solidFill>
                  <a:schemeClr val="bg1"/>
                </a:solidFill>
              </a:rPr>
              <a:t>Connecting to the Natural World</a:t>
            </a:r>
            <a:endParaRPr sz="2500">
              <a:solidFill>
                <a:schemeClr val="bg1"/>
              </a:solidFill>
            </a:endParaRPr>
          </a:p>
        </p:txBody>
      </p:sp>
      <p:sp>
        <p:nvSpPr>
          <p:cNvPr id="2" name="Google Shape;115;p9">
            <a:extLst>
              <a:ext uri="{FF2B5EF4-FFF2-40B4-BE49-F238E27FC236}">
                <a16:creationId xmlns:a16="http://schemas.microsoft.com/office/drawing/2014/main" id="{2D5F065B-907B-413F-9AD8-27D8F8F1DCCE}"/>
              </a:ext>
            </a:extLst>
          </p:cNvPr>
          <p:cNvSpPr txBox="1">
            <a:spLocks/>
          </p:cNvSpPr>
          <p:nvPr/>
        </p:nvSpPr>
        <p:spPr>
          <a:xfrm>
            <a:off x="311700" y="1152475"/>
            <a:ext cx="8520600" cy="3416400"/>
          </a:xfrm>
          <a:prstGeom prst="rect">
            <a:avLst/>
          </a:prstGeom>
          <a:noFill/>
          <a:ln>
            <a:noFill/>
          </a:ln>
        </p:spPr>
        <p:txBody>
          <a:bodyPr spcFirstLastPara="1" wrap="square" lIns="91425" tIns="91425" rIns="91425" bIns="91425" anchor="t" anchorCtr="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lnSpc>
                <a:spcPct val="115000"/>
              </a:lnSpc>
              <a:spcBef>
                <a:spcPts val="0"/>
              </a:spcBef>
              <a:buClr>
                <a:schemeClr val="dk1"/>
              </a:buClr>
              <a:buSzPts val="1100"/>
              <a:buFont typeface="Arial"/>
              <a:buNone/>
            </a:pPr>
            <a:r>
              <a:rPr lang="en-US">
                <a:solidFill>
                  <a:schemeClr val="dk1"/>
                </a:solidFill>
              </a:rPr>
              <a:t>Let’s connect our stream table experiences to water moving earth materials in the natural world. </a:t>
            </a:r>
          </a:p>
          <a:p>
            <a:pPr marL="0" indent="0">
              <a:lnSpc>
                <a:spcPct val="115000"/>
              </a:lnSpc>
              <a:spcBef>
                <a:spcPts val="0"/>
              </a:spcBef>
              <a:buClr>
                <a:schemeClr val="dk1"/>
              </a:buClr>
              <a:buSzPts val="1100"/>
              <a:buFont typeface="Arial"/>
              <a:buNone/>
            </a:pPr>
            <a:endParaRPr lang="en-US">
              <a:solidFill>
                <a:schemeClr val="dk1"/>
              </a:solidFill>
            </a:endParaRP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What different surfaces in our schoolyard or in nature could we pour water on and observe how water moves the earth materials?</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else might earth material move? </a:t>
            </a:r>
          </a:p>
          <a:p>
            <a:pPr marL="457200" indent="-342900">
              <a:lnSpc>
                <a:spcPct val="115000"/>
              </a:lnSpc>
              <a:spcBef>
                <a:spcPts val="0"/>
              </a:spcBef>
              <a:buClr>
                <a:schemeClr val="dk1"/>
              </a:buClr>
              <a:buSzPts val="1800"/>
              <a:buFont typeface="Arial" panose="020B0604020202020204" pitchFamily="34" charset="0"/>
              <a:buChar char="●"/>
            </a:pPr>
            <a:r>
              <a:rPr lang="en-US">
                <a:solidFill>
                  <a:schemeClr val="dk1"/>
                </a:solidFill>
              </a:rPr>
              <a:t>How do you think these observations will compare with our observations of the stream table? </a:t>
            </a:r>
            <a:endParaRPr lang="en-US"/>
          </a:p>
        </p:txBody>
      </p:sp>
    </p:spTree>
    <p:extLst>
      <p:ext uri="{BB962C8B-B14F-4D97-AF65-F5344CB8AC3E}">
        <p14:creationId xmlns:p14="http://schemas.microsoft.com/office/powerpoint/2010/main" val="3150084510"/>
      </p:ext>
    </p:extLst>
  </p:cSld>
  <p:clrMapOvr>
    <a:masterClrMapping/>
  </p:clrMapOvr>
</p:sld>
</file>

<file path=ppt/theme/theme1.xml><?xml version="1.0" encoding="utf-8"?>
<a:theme xmlns:a="http://schemas.openxmlformats.org/drawingml/2006/main" name="ppt template-ArtAsCoreWidePPT24">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21BDCBA0-1F82-4699-9C4F-77C2CE44B494}"/>
    </a:ext>
  </a:extLst>
</a:theme>
</file>

<file path=ppt/theme/theme2.xml><?xml version="1.0" encoding="utf-8"?>
<a:theme xmlns:a="http://schemas.openxmlformats.org/drawingml/2006/main" name="Cover Slid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616EF2FB-68EF-474F-A21D-2AD5B804CD3E}"/>
    </a:ext>
  </a:extLst>
</a:theme>
</file>

<file path=ppt/theme/theme3.xml><?xml version="1.0" encoding="utf-8"?>
<a:theme xmlns:a="http://schemas.openxmlformats.org/drawingml/2006/main" name="Inside Slide 2">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1B3FDE03-B3E6-4DFA-8E83-E5A407B09782}"/>
    </a:ext>
  </a:extLst>
</a:theme>
</file>

<file path=ppt/theme/theme4.xml><?xml version="1.0" encoding="utf-8"?>
<a:theme xmlns:a="http://schemas.openxmlformats.org/drawingml/2006/main" name="1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770B22D5-B366-4102-8628-004BFB9B4215}"/>
    </a:ext>
  </a:extLst>
</a:theme>
</file>

<file path=ppt/theme/theme5.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ArtAsCoreWidePPT24" id="{1B572710-D6DA-4C3C-B736-1BB97D7BFA34}" vid="{4096FD64-6989-464A-8D54-5EA732441B75}"/>
    </a:ext>
  </a:extLst>
</a:theme>
</file>

<file path=ppt/theme/theme6.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DE8D551B03A32943881E499BD3C22D51" ma:contentTypeVersion="15" ma:contentTypeDescription="Create a new document." ma:contentTypeScope="" ma:versionID="5296749d32f2754b0920cf48dba5a7da">
  <xsd:schema xmlns:xsd="http://www.w3.org/2001/XMLSchema" xmlns:xs="http://www.w3.org/2001/XMLSchema" xmlns:p="http://schemas.microsoft.com/office/2006/metadata/properties" xmlns:ns2="f1c90c3a-4ffe-4976-ace3-7b0de942498d" xmlns:ns3="265dd955-0cd5-49d3-ab85-443501a81a42" targetNamespace="http://schemas.microsoft.com/office/2006/metadata/properties" ma:root="true" ma:fieldsID="400b3c6f137a1498bd29286de29cb14d" ns2:_="" ns3:_="">
    <xsd:import namespace="f1c90c3a-4ffe-4976-ace3-7b0de942498d"/>
    <xsd:import namespace="265dd955-0cd5-49d3-ab85-443501a81a42"/>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DateTaken" minOccurs="0"/>
                <xsd:element ref="ns2:MediaLengthInSecond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ServiceObjectDetectorVersions" minOccurs="0"/>
                <xsd:element ref="ns2:MediaServiceLocation"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1c90c3a-4ffe-4976-ace3-7b0de942498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dexed="true" ma:internalName="MediaServiceDateTaken" ma:readOnly="true">
      <xsd:simpleType>
        <xsd:restriction base="dms:Text"/>
      </xsd:simpleType>
    </xsd:element>
    <xsd:element name="MediaLengthInSeconds" ma:index="13" nillable="true" ma:displayName="MediaLengthInSeconds" ma:hidden="true" ma:internalName="MediaLengthInSeconds" ma:readOnly="true">
      <xsd:simpleType>
        <xsd:restriction base="dms:Unknown"/>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79145642-1981-42de-a165-a0d01a66700f" ma:termSetId="09814cd3-568e-fe90-9814-8d621ff8fb84" ma:anchorId="fba54fb3-c3e1-fe81-a776-ca4b69148c4d" ma:open="true" ma:isKeyword="false">
      <xsd:complexType>
        <xsd:sequence>
          <xsd:element ref="pc:Terms" minOccurs="0" maxOccurs="1"/>
        </xsd:sequence>
      </xsd:complex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Location" ma:index="21"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65dd955-0cd5-49d3-ab85-443501a81a42"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fcd3fc95-d938-4f2f-bfc1-8a383fc873c9}" ma:internalName="TaxCatchAll" ma:showField="CatchAllData" ma:web="265dd955-0cd5-49d3-ab85-443501a81a42">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265dd955-0cd5-49d3-ab85-443501a81a42" xsi:nil="true"/>
    <lcf76f155ced4ddcb4097134ff3c332f xmlns="f1c90c3a-4ffe-4976-ace3-7b0de942498d">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10824299-D852-46BC-90FC-950036680231}">
  <ds:schemaRefs>
    <ds:schemaRef ds:uri="265dd955-0cd5-49d3-ab85-443501a81a42"/>
    <ds:schemaRef ds:uri="f1c90c3a-4ffe-4976-ace3-7b0de942498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F07CD93B-D83A-4B0A-9061-C5FFB2E4BD8C}">
  <ds:schemaRefs>
    <ds:schemaRef ds:uri="http://schemas.microsoft.com/sharepoint/v3/contenttype/forms"/>
  </ds:schemaRefs>
</ds:datastoreItem>
</file>

<file path=customXml/itemProps3.xml><?xml version="1.0" encoding="utf-8"?>
<ds:datastoreItem xmlns:ds="http://schemas.openxmlformats.org/officeDocument/2006/customXml" ds:itemID="{032588EF-3D12-492E-9211-FD9CEE89790D}">
  <ds:schemaRefs>
    <ds:schemaRef ds:uri="265dd955-0cd5-49d3-ab85-443501a81a42"/>
    <ds:schemaRef ds:uri="f1c90c3a-4ffe-4976-ace3-7b0de942498d"/>
    <ds:schemaRef ds:uri="http://schemas.microsoft.com/office/2006/metadata/properties"/>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emplate>ppt template-ArtAsCoreWidePPT24</Template>
  <Application>Microsoft Office PowerPoint</Application>
  <PresentationFormat>On-screen Show (16:9)</PresentationFormat>
  <Slides>52</Slides>
  <Notes>8</Notes>
  <HiddenSlides>0</HiddenSlides>
  <ScaleCrop>false</ScaleCrop>
  <HeadingPairs>
    <vt:vector size="4" baseType="variant">
      <vt:variant>
        <vt:lpstr>Theme</vt:lpstr>
      </vt:variant>
      <vt:variant>
        <vt:i4>5</vt:i4>
      </vt:variant>
      <vt:variant>
        <vt:lpstr>Slide Titles</vt:lpstr>
      </vt:variant>
      <vt:variant>
        <vt:i4>52</vt:i4>
      </vt:variant>
    </vt:vector>
  </HeadingPairs>
  <TitlesOfParts>
    <vt:vector size="57" baseType="lpstr">
      <vt:lpstr>ppt template-ArtAsCoreWidePPT24</vt:lpstr>
      <vt:lpstr>Cover Slide</vt:lpstr>
      <vt:lpstr>Inside Slide 2</vt:lpstr>
      <vt:lpstr>1_Custom Design</vt:lpstr>
      <vt:lpstr>Custom Design</vt:lpstr>
      <vt:lpstr>PowerPoint Presentation</vt:lpstr>
      <vt:lpstr>Observing Earth’s Surface</vt:lpstr>
      <vt:lpstr>Observing Earth’s Surface</vt:lpstr>
      <vt:lpstr>Observing Earth’s Surface</vt:lpstr>
      <vt:lpstr>Investigating Erosion</vt:lpstr>
      <vt:lpstr>Designing the Investigation</vt:lpstr>
      <vt:lpstr>Conducting the Investigation</vt:lpstr>
      <vt:lpstr>Sharing Results</vt:lpstr>
      <vt:lpstr>Connecting to the Natural World</vt:lpstr>
      <vt:lpstr>Connecting to the Natural World</vt:lpstr>
      <vt:lpstr>Exploration</vt:lpstr>
      <vt:lpstr>Water in the Natural World</vt:lpstr>
      <vt:lpstr>Rivers</vt:lpstr>
      <vt:lpstr>Rivers</vt:lpstr>
      <vt:lpstr>Part 2: Extending Our Science Learning Through Photography</vt:lpstr>
      <vt:lpstr>Extending Our Science Learning Through Photography</vt:lpstr>
      <vt:lpstr>Extending Our Science Learning Through Photography</vt:lpstr>
      <vt:lpstr>Connecting Art and Science</vt:lpstr>
      <vt:lpstr>Connecting Art and Science</vt:lpstr>
      <vt:lpstr>Connecting Art and Science</vt:lpstr>
      <vt:lpstr>Photographing Earth from Space</vt:lpstr>
      <vt:lpstr>Astronaut Randy Bresnik </vt:lpstr>
      <vt:lpstr>Getting to Know Sally Ride</vt:lpstr>
      <vt:lpstr>Getting to Know Sally Ride</vt:lpstr>
      <vt:lpstr>Getting to Know Sally Ride</vt:lpstr>
      <vt:lpstr>Learning About Earth From Space</vt:lpstr>
      <vt:lpstr>Part 3: Creating Visual Art from Photographs</vt:lpstr>
      <vt:lpstr>Creating Earth Art</vt:lpstr>
      <vt:lpstr>Creating Earth Art</vt:lpstr>
      <vt:lpstr>A Title for Your Work of Art</vt:lpstr>
      <vt:lpstr>Gallery Exhibit- Earth Art on Display</vt:lpstr>
      <vt:lpstr>Class Reflection</vt:lpstr>
      <vt:lpstr>Part 4: Exploring Music in Space</vt:lpstr>
      <vt:lpstr>Elements of Music</vt:lpstr>
      <vt:lpstr>Exploring Music in Space</vt:lpstr>
      <vt:lpstr>Exploring Music in Space</vt:lpstr>
      <vt:lpstr>Exploring Music in Space</vt:lpstr>
      <vt:lpstr>Exploring Musical Sound</vt:lpstr>
      <vt:lpstr>Exploring Musical Sound</vt:lpstr>
      <vt:lpstr>Creating Music</vt:lpstr>
      <vt:lpstr>Revising Music</vt:lpstr>
      <vt:lpstr>Creating Music</vt:lpstr>
      <vt:lpstr>Creating Music</vt:lpstr>
      <vt:lpstr>Creating Music</vt:lpstr>
      <vt:lpstr>Have a Music Performance</vt:lpstr>
      <vt:lpstr>Part 5: Connecting to Ourselves</vt:lpstr>
      <vt:lpstr>Connecting to Ourselves</vt:lpstr>
      <vt:lpstr>Getting to Know Leland Melvin</vt:lpstr>
      <vt:lpstr>Getting to Know Leland Melvin</vt:lpstr>
      <vt:lpstr>Getting to Know Leland Melvin</vt:lpstr>
      <vt:lpstr>Getting to Know Leland Melvin</vt:lpstr>
      <vt:lpstr>Learning Sequence #2 Reflection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cp:revision>1</cp:revision>
  <dcterms:modified xsi:type="dcterms:W3CDTF">2024-09-26T18:54:04Z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0x010100DE8D551B03A32943881E499BD3C22D51</vt:lpwstr>
  </property>
  <property fmtid="{D5CDD505-2E9C-101B-9397-08002B2CF9AE}" pid="3" name="MediaServiceImageTags">
    <vt:lpwstr/>
  </property>
</Properties>
</file>