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5" r:id="rId5"/>
    <p:sldMasterId id="2147483667" r:id="rId6"/>
    <p:sldMasterId id="2147483669" r:id="rId7"/>
    <p:sldMasterId id="2147483671" r:id="rId8"/>
  </p:sldMasterIdLst>
  <p:notesMasterIdLst>
    <p:notesMasterId r:id="rId36"/>
  </p:notesMasterIdLst>
  <p:sldIdLst>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4" r:id="rId34"/>
    <p:sldId id="365" r:id="rId3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475EBB-8C9E-4DA2-BE2A-E6117CB27640}" v="3" dt="2024-09-26T21:16:35.328"/>
    <p1510:client id="{31AC3932-B49C-42C1-B309-8A719A28B8A1}" v="6" dt="2024-09-26T20:49:54.398"/>
  </p1510:revLst>
</p1510:revInfo>
</file>

<file path=ppt/tableStyles.xml><?xml version="1.0" encoding="utf-8"?>
<a:tblStyleLst xmlns:a="http://schemas.openxmlformats.org/drawingml/2006/main" def="{0E7898DB-D15D-4755-AC12-A3CA7256240F}">
  <a:tblStyle styleId="{0E7898DB-D15D-4755-AC12-A3CA725624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F1AE51-7D3B-484F-9FE3-010E40082DF4}"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slide" Target="slides/slide26.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ty Kraus" userId="a35656c8-8728-47c1-9a80-6ec0283fce12" providerId="ADAL" clId="{A9B55BE0-C3FF-495B-8EC1-518260B3C75A}"/>
    <pc:docChg chg="custSel addSld modSld">
      <pc:chgData name="Letty Kraus" userId="a35656c8-8728-47c1-9a80-6ec0283fce12" providerId="ADAL" clId="{A9B55BE0-C3FF-495B-8EC1-518260B3C75A}" dt="2024-06-04T22:22:33.254" v="55" actId="1035"/>
      <pc:docMkLst>
        <pc:docMk/>
      </pc:docMkLst>
      <pc:sldChg chg="modSp mod">
        <pc:chgData name="Letty Kraus" userId="a35656c8-8728-47c1-9a80-6ec0283fce12" providerId="ADAL" clId="{A9B55BE0-C3FF-495B-8EC1-518260B3C75A}" dt="2024-06-04T22:22:15.099" v="33" actId="27636"/>
        <pc:sldMkLst>
          <pc:docMk/>
          <pc:sldMk cId="0" sldId="258"/>
        </pc:sldMkLst>
        <pc:spChg chg="mod">
          <ac:chgData name="Letty Kraus" userId="a35656c8-8728-47c1-9a80-6ec0283fce12" providerId="ADAL" clId="{A9B55BE0-C3FF-495B-8EC1-518260B3C75A}" dt="2024-06-04T22:22:15.099" v="33" actId="27636"/>
          <ac:spMkLst>
            <pc:docMk/>
            <pc:sldMk cId="0" sldId="258"/>
            <ac:spMk id="67" creationId="{00000000-0000-0000-0000-000000000000}"/>
          </ac:spMkLst>
        </pc:spChg>
      </pc:sldChg>
      <pc:sldChg chg="modSp mod">
        <pc:chgData name="Letty Kraus" userId="a35656c8-8728-47c1-9a80-6ec0283fce12" providerId="ADAL" clId="{A9B55BE0-C3FF-495B-8EC1-518260B3C75A}" dt="2024-06-04T22:22:15.113" v="34" actId="27636"/>
        <pc:sldMkLst>
          <pc:docMk/>
          <pc:sldMk cId="0" sldId="271"/>
        </pc:sldMkLst>
        <pc:spChg chg="mod">
          <ac:chgData name="Letty Kraus" userId="a35656c8-8728-47c1-9a80-6ec0283fce12" providerId="ADAL" clId="{A9B55BE0-C3FF-495B-8EC1-518260B3C75A}" dt="2024-06-04T22:22:15.113" v="34" actId="27636"/>
          <ac:spMkLst>
            <pc:docMk/>
            <pc:sldMk cId="0" sldId="271"/>
            <ac:spMk id="168" creationId="{00000000-0000-0000-0000-000000000000}"/>
          </ac:spMkLst>
        </pc:spChg>
      </pc:sldChg>
      <pc:sldChg chg="modSp mod">
        <pc:chgData name="Letty Kraus" userId="a35656c8-8728-47c1-9a80-6ec0283fce12" providerId="ADAL" clId="{A9B55BE0-C3FF-495B-8EC1-518260B3C75A}" dt="2024-06-04T22:22:15.117" v="35" actId="27636"/>
        <pc:sldMkLst>
          <pc:docMk/>
          <pc:sldMk cId="0" sldId="272"/>
        </pc:sldMkLst>
        <pc:spChg chg="mod">
          <ac:chgData name="Letty Kraus" userId="a35656c8-8728-47c1-9a80-6ec0283fce12" providerId="ADAL" clId="{A9B55BE0-C3FF-495B-8EC1-518260B3C75A}" dt="2024-06-04T22:22:15.117" v="35" actId="27636"/>
          <ac:spMkLst>
            <pc:docMk/>
            <pc:sldMk cId="0" sldId="272"/>
            <ac:spMk id="174" creationId="{00000000-0000-0000-0000-000000000000}"/>
          </ac:spMkLst>
        </pc:spChg>
      </pc:sldChg>
      <pc:sldChg chg="modSp mod">
        <pc:chgData name="Letty Kraus" userId="a35656c8-8728-47c1-9a80-6ec0283fce12" providerId="ADAL" clId="{A9B55BE0-C3FF-495B-8EC1-518260B3C75A}" dt="2024-06-04T22:22:15.122" v="36" actId="27636"/>
        <pc:sldMkLst>
          <pc:docMk/>
          <pc:sldMk cId="0" sldId="273"/>
        </pc:sldMkLst>
        <pc:spChg chg="mod">
          <ac:chgData name="Letty Kraus" userId="a35656c8-8728-47c1-9a80-6ec0283fce12" providerId="ADAL" clId="{A9B55BE0-C3FF-495B-8EC1-518260B3C75A}" dt="2024-06-04T22:22:15.122" v="36" actId="27636"/>
          <ac:spMkLst>
            <pc:docMk/>
            <pc:sldMk cId="0" sldId="273"/>
            <ac:spMk id="180" creationId="{00000000-0000-0000-0000-000000000000}"/>
          </ac:spMkLst>
        </pc:spChg>
      </pc:sldChg>
      <pc:sldChg chg="modSp mod">
        <pc:chgData name="Letty Kraus" userId="a35656c8-8728-47c1-9a80-6ec0283fce12" providerId="ADAL" clId="{A9B55BE0-C3FF-495B-8EC1-518260B3C75A}" dt="2024-06-04T22:22:15.128" v="37" actId="27636"/>
        <pc:sldMkLst>
          <pc:docMk/>
          <pc:sldMk cId="0" sldId="276"/>
        </pc:sldMkLst>
        <pc:spChg chg="mod">
          <ac:chgData name="Letty Kraus" userId="a35656c8-8728-47c1-9a80-6ec0283fce12" providerId="ADAL" clId="{A9B55BE0-C3FF-495B-8EC1-518260B3C75A}" dt="2024-06-04T22:22:15.128" v="37" actId="27636"/>
          <ac:spMkLst>
            <pc:docMk/>
            <pc:sldMk cId="0" sldId="276"/>
            <ac:spMk id="209" creationId="{00000000-0000-0000-0000-000000000000}"/>
          </ac:spMkLst>
        </pc:spChg>
      </pc:sldChg>
      <pc:sldChg chg="modSp mod">
        <pc:chgData name="Letty Kraus" userId="a35656c8-8728-47c1-9a80-6ec0283fce12" providerId="ADAL" clId="{A9B55BE0-C3FF-495B-8EC1-518260B3C75A}" dt="2024-06-04T22:22:15.132" v="38" actId="27636"/>
        <pc:sldMkLst>
          <pc:docMk/>
          <pc:sldMk cId="0" sldId="277"/>
        </pc:sldMkLst>
        <pc:spChg chg="mod">
          <ac:chgData name="Letty Kraus" userId="a35656c8-8728-47c1-9a80-6ec0283fce12" providerId="ADAL" clId="{A9B55BE0-C3FF-495B-8EC1-518260B3C75A}" dt="2024-06-04T22:22:15.132" v="38" actId="27636"/>
          <ac:spMkLst>
            <pc:docMk/>
            <pc:sldMk cId="0" sldId="277"/>
            <ac:spMk id="215" creationId="{00000000-0000-0000-0000-000000000000}"/>
          </ac:spMkLst>
        </pc:spChg>
      </pc:sldChg>
      <pc:sldChg chg="modSp mod">
        <pc:chgData name="Letty Kraus" userId="a35656c8-8728-47c1-9a80-6ec0283fce12" providerId="ADAL" clId="{A9B55BE0-C3FF-495B-8EC1-518260B3C75A}" dt="2024-06-04T22:22:15.142" v="39" actId="27636"/>
        <pc:sldMkLst>
          <pc:docMk/>
          <pc:sldMk cId="0" sldId="281"/>
        </pc:sldMkLst>
        <pc:spChg chg="mod">
          <ac:chgData name="Letty Kraus" userId="a35656c8-8728-47c1-9a80-6ec0283fce12" providerId="ADAL" clId="{A9B55BE0-C3FF-495B-8EC1-518260B3C75A}" dt="2024-06-04T22:22:15.142" v="39" actId="27636"/>
          <ac:spMkLst>
            <pc:docMk/>
            <pc:sldMk cId="0" sldId="281"/>
            <ac:spMk id="241" creationId="{00000000-0000-0000-0000-000000000000}"/>
          </ac:spMkLst>
        </pc:spChg>
      </pc:sldChg>
      <pc:sldChg chg="modSp mod">
        <pc:chgData name="Letty Kraus" userId="a35656c8-8728-47c1-9a80-6ec0283fce12" providerId="ADAL" clId="{A9B55BE0-C3FF-495B-8EC1-518260B3C75A}" dt="2024-06-04T22:22:15.154" v="40" actId="27636"/>
        <pc:sldMkLst>
          <pc:docMk/>
          <pc:sldMk cId="0" sldId="282"/>
        </pc:sldMkLst>
        <pc:spChg chg="mod">
          <ac:chgData name="Letty Kraus" userId="a35656c8-8728-47c1-9a80-6ec0283fce12" providerId="ADAL" clId="{A9B55BE0-C3FF-495B-8EC1-518260B3C75A}" dt="2024-06-04T22:22:15.154" v="40" actId="27636"/>
          <ac:spMkLst>
            <pc:docMk/>
            <pc:sldMk cId="0" sldId="282"/>
            <ac:spMk id="247" creationId="{00000000-0000-0000-0000-000000000000}"/>
          </ac:spMkLst>
        </pc:spChg>
      </pc:sldChg>
      <pc:sldChg chg="modSp mod">
        <pc:chgData name="Letty Kraus" userId="a35656c8-8728-47c1-9a80-6ec0283fce12" providerId="ADAL" clId="{A9B55BE0-C3FF-495B-8EC1-518260B3C75A}" dt="2024-06-04T22:22:15.160" v="41" actId="27636"/>
        <pc:sldMkLst>
          <pc:docMk/>
          <pc:sldMk cId="0" sldId="283"/>
        </pc:sldMkLst>
        <pc:spChg chg="mod">
          <ac:chgData name="Letty Kraus" userId="a35656c8-8728-47c1-9a80-6ec0283fce12" providerId="ADAL" clId="{A9B55BE0-C3FF-495B-8EC1-518260B3C75A}" dt="2024-06-04T22:22:15.160" v="41" actId="27636"/>
          <ac:spMkLst>
            <pc:docMk/>
            <pc:sldMk cId="0" sldId="283"/>
            <ac:spMk id="255" creationId="{00000000-0000-0000-0000-000000000000}"/>
          </ac:spMkLst>
        </pc:spChg>
      </pc:sldChg>
      <pc:sldChg chg="modSp mod">
        <pc:chgData name="Letty Kraus" userId="a35656c8-8728-47c1-9a80-6ec0283fce12" providerId="ADAL" clId="{A9B55BE0-C3FF-495B-8EC1-518260B3C75A}" dt="2024-06-04T22:22:15.164" v="42" actId="27636"/>
        <pc:sldMkLst>
          <pc:docMk/>
          <pc:sldMk cId="0" sldId="284"/>
        </pc:sldMkLst>
        <pc:spChg chg="mod">
          <ac:chgData name="Letty Kraus" userId="a35656c8-8728-47c1-9a80-6ec0283fce12" providerId="ADAL" clId="{A9B55BE0-C3FF-495B-8EC1-518260B3C75A}" dt="2024-06-04T22:19:57.847" v="7" actId="20577"/>
          <ac:spMkLst>
            <pc:docMk/>
            <pc:sldMk cId="0" sldId="284"/>
            <ac:spMk id="261" creationId="{00000000-0000-0000-0000-000000000000}"/>
          </ac:spMkLst>
        </pc:spChg>
        <pc:spChg chg="mod">
          <ac:chgData name="Letty Kraus" userId="a35656c8-8728-47c1-9a80-6ec0283fce12" providerId="ADAL" clId="{A9B55BE0-C3FF-495B-8EC1-518260B3C75A}" dt="2024-06-04T22:22:15.164" v="42" actId="27636"/>
          <ac:spMkLst>
            <pc:docMk/>
            <pc:sldMk cId="0" sldId="284"/>
            <ac:spMk id="262" creationId="{00000000-0000-0000-0000-000000000000}"/>
          </ac:spMkLst>
        </pc:spChg>
      </pc:sldChg>
      <pc:sldChg chg="addSp delSp modSp mod">
        <pc:chgData name="Letty Kraus" userId="a35656c8-8728-47c1-9a80-6ec0283fce12" providerId="ADAL" clId="{A9B55BE0-C3FF-495B-8EC1-518260B3C75A}" dt="2024-06-04T22:22:33.254" v="55" actId="1035"/>
        <pc:sldMkLst>
          <pc:docMk/>
          <pc:sldMk cId="0" sldId="285"/>
        </pc:sldMkLst>
        <pc:spChg chg="mod">
          <ac:chgData name="Letty Kraus" userId="a35656c8-8728-47c1-9a80-6ec0283fce12" providerId="ADAL" clId="{A9B55BE0-C3FF-495B-8EC1-518260B3C75A}" dt="2024-06-04T22:22:33.254" v="55" actId="1035"/>
          <ac:spMkLst>
            <pc:docMk/>
            <pc:sldMk cId="0" sldId="285"/>
            <ac:spMk id="267" creationId="{00000000-0000-0000-0000-000000000000}"/>
          </ac:spMkLst>
        </pc:spChg>
        <pc:spChg chg="del mod">
          <ac:chgData name="Letty Kraus" userId="a35656c8-8728-47c1-9a80-6ec0283fce12" providerId="ADAL" clId="{A9B55BE0-C3FF-495B-8EC1-518260B3C75A}" dt="2024-06-04T22:22:22.459" v="44" actId="478"/>
          <ac:spMkLst>
            <pc:docMk/>
            <pc:sldMk cId="0" sldId="285"/>
            <ac:spMk id="268" creationId="{00000000-0000-0000-0000-000000000000}"/>
          </ac:spMkLst>
        </pc:spChg>
        <pc:grpChg chg="add mod">
          <ac:chgData name="Letty Kraus" userId="a35656c8-8728-47c1-9a80-6ec0283fce12" providerId="ADAL" clId="{A9B55BE0-C3FF-495B-8EC1-518260B3C75A}" dt="2024-06-04T22:22:28.473" v="46" actId="14100"/>
          <ac:grpSpMkLst>
            <pc:docMk/>
            <pc:sldMk cId="0" sldId="285"/>
            <ac:grpSpMk id="2" creationId="{4F88A9DA-AC3F-8E2E-FF4A-F2B75A0CAD5B}"/>
          </ac:grpSpMkLst>
        </pc:grpChg>
        <pc:picChg chg="mod">
          <ac:chgData name="Letty Kraus" userId="a35656c8-8728-47c1-9a80-6ec0283fce12" providerId="ADAL" clId="{A9B55BE0-C3FF-495B-8EC1-518260B3C75A}" dt="2024-06-04T22:22:14.854" v="13" actId="164"/>
          <ac:picMkLst>
            <pc:docMk/>
            <pc:sldMk cId="0" sldId="285"/>
            <ac:picMk id="269" creationId="{00000000-0000-0000-0000-000000000000}"/>
          </ac:picMkLst>
        </pc:picChg>
        <pc:picChg chg="mod">
          <ac:chgData name="Letty Kraus" userId="a35656c8-8728-47c1-9a80-6ec0283fce12" providerId="ADAL" clId="{A9B55BE0-C3FF-495B-8EC1-518260B3C75A}" dt="2024-06-04T22:22:14.854" v="13" actId="164"/>
          <ac:picMkLst>
            <pc:docMk/>
            <pc:sldMk cId="0" sldId="285"/>
            <ac:picMk id="270" creationId="{00000000-0000-0000-0000-000000000000}"/>
          </ac:picMkLst>
        </pc:picChg>
        <pc:picChg chg="mod">
          <ac:chgData name="Letty Kraus" userId="a35656c8-8728-47c1-9a80-6ec0283fce12" providerId="ADAL" clId="{A9B55BE0-C3FF-495B-8EC1-518260B3C75A}" dt="2024-06-04T22:22:14.854" v="13" actId="164"/>
          <ac:picMkLst>
            <pc:docMk/>
            <pc:sldMk cId="0" sldId="285"/>
            <ac:picMk id="271" creationId="{00000000-0000-0000-0000-000000000000}"/>
          </ac:picMkLst>
        </pc:picChg>
        <pc:picChg chg="mod">
          <ac:chgData name="Letty Kraus" userId="a35656c8-8728-47c1-9a80-6ec0283fce12" providerId="ADAL" clId="{A9B55BE0-C3FF-495B-8EC1-518260B3C75A}" dt="2024-06-04T22:22:14.854" v="13" actId="164"/>
          <ac:picMkLst>
            <pc:docMk/>
            <pc:sldMk cId="0" sldId="285"/>
            <ac:picMk id="272" creationId="{00000000-0000-0000-0000-000000000000}"/>
          </ac:picMkLst>
        </pc:picChg>
        <pc:picChg chg="mod">
          <ac:chgData name="Letty Kraus" userId="a35656c8-8728-47c1-9a80-6ec0283fce12" providerId="ADAL" clId="{A9B55BE0-C3FF-495B-8EC1-518260B3C75A}" dt="2024-06-04T22:22:14.854" v="13" actId="164"/>
          <ac:picMkLst>
            <pc:docMk/>
            <pc:sldMk cId="0" sldId="285"/>
            <ac:picMk id="273" creationId="{00000000-0000-0000-0000-000000000000}"/>
          </ac:picMkLst>
        </pc:picChg>
        <pc:picChg chg="mod">
          <ac:chgData name="Letty Kraus" userId="a35656c8-8728-47c1-9a80-6ec0283fce12" providerId="ADAL" clId="{A9B55BE0-C3FF-495B-8EC1-518260B3C75A}" dt="2024-06-04T22:22:14.854" v="13" actId="164"/>
          <ac:picMkLst>
            <pc:docMk/>
            <pc:sldMk cId="0" sldId="285"/>
            <ac:picMk id="274" creationId="{00000000-0000-0000-0000-000000000000}"/>
          </ac:picMkLst>
        </pc:picChg>
        <pc:picChg chg="mod">
          <ac:chgData name="Letty Kraus" userId="a35656c8-8728-47c1-9a80-6ec0283fce12" providerId="ADAL" clId="{A9B55BE0-C3FF-495B-8EC1-518260B3C75A}" dt="2024-06-04T22:22:14.854" v="13" actId="164"/>
          <ac:picMkLst>
            <pc:docMk/>
            <pc:sldMk cId="0" sldId="285"/>
            <ac:picMk id="275" creationId="{00000000-0000-0000-0000-000000000000}"/>
          </ac:picMkLst>
        </pc:picChg>
      </pc:sldChg>
      <pc:sldChg chg="modSp mod">
        <pc:chgData name="Letty Kraus" userId="a35656c8-8728-47c1-9a80-6ec0283fce12" providerId="ADAL" clId="{A9B55BE0-C3FF-495B-8EC1-518260B3C75A}" dt="2024-06-04T22:22:14.923" v="14" actId="27636"/>
        <pc:sldMkLst>
          <pc:docMk/>
          <pc:sldMk cId="0" sldId="286"/>
        </pc:sldMkLst>
        <pc:spChg chg="mod">
          <ac:chgData name="Letty Kraus" userId="a35656c8-8728-47c1-9a80-6ec0283fce12" providerId="ADAL" clId="{A9B55BE0-C3FF-495B-8EC1-518260B3C75A}" dt="2024-06-04T22:22:14.923" v="14" actId="27636"/>
          <ac:spMkLst>
            <pc:docMk/>
            <pc:sldMk cId="0" sldId="286"/>
            <ac:spMk id="281" creationId="{00000000-0000-0000-0000-000000000000}"/>
          </ac:spMkLst>
        </pc:spChg>
      </pc:sldChg>
      <pc:sldChg chg="modSp mod">
        <pc:chgData name="Letty Kraus" userId="a35656c8-8728-47c1-9a80-6ec0283fce12" providerId="ADAL" clId="{A9B55BE0-C3FF-495B-8EC1-518260B3C75A}" dt="2024-06-04T22:22:14.931" v="15" actId="27636"/>
        <pc:sldMkLst>
          <pc:docMk/>
          <pc:sldMk cId="0" sldId="289"/>
        </pc:sldMkLst>
        <pc:spChg chg="mod">
          <ac:chgData name="Letty Kraus" userId="a35656c8-8728-47c1-9a80-6ec0283fce12" providerId="ADAL" clId="{A9B55BE0-C3FF-495B-8EC1-518260B3C75A}" dt="2024-06-04T22:22:14.931" v="15" actId="27636"/>
          <ac:spMkLst>
            <pc:docMk/>
            <pc:sldMk cId="0" sldId="289"/>
            <ac:spMk id="301" creationId="{00000000-0000-0000-0000-000000000000}"/>
          </ac:spMkLst>
        </pc:spChg>
      </pc:sldChg>
      <pc:sldChg chg="modSp mod">
        <pc:chgData name="Letty Kraus" userId="a35656c8-8728-47c1-9a80-6ec0283fce12" providerId="ADAL" clId="{A9B55BE0-C3FF-495B-8EC1-518260B3C75A}" dt="2024-06-04T22:22:14.938" v="16" actId="27636"/>
        <pc:sldMkLst>
          <pc:docMk/>
          <pc:sldMk cId="0" sldId="290"/>
        </pc:sldMkLst>
        <pc:spChg chg="mod">
          <ac:chgData name="Letty Kraus" userId="a35656c8-8728-47c1-9a80-6ec0283fce12" providerId="ADAL" clId="{A9B55BE0-C3FF-495B-8EC1-518260B3C75A}" dt="2024-06-04T22:22:14.938" v="16" actId="27636"/>
          <ac:spMkLst>
            <pc:docMk/>
            <pc:sldMk cId="0" sldId="290"/>
            <ac:spMk id="311" creationId="{00000000-0000-0000-0000-000000000000}"/>
          </ac:spMkLst>
        </pc:spChg>
      </pc:sldChg>
      <pc:sldChg chg="modSp mod">
        <pc:chgData name="Letty Kraus" userId="a35656c8-8728-47c1-9a80-6ec0283fce12" providerId="ADAL" clId="{A9B55BE0-C3FF-495B-8EC1-518260B3C75A}" dt="2024-06-04T22:22:14.959" v="17" actId="27636"/>
        <pc:sldMkLst>
          <pc:docMk/>
          <pc:sldMk cId="0" sldId="302"/>
        </pc:sldMkLst>
        <pc:spChg chg="mod">
          <ac:chgData name="Letty Kraus" userId="a35656c8-8728-47c1-9a80-6ec0283fce12" providerId="ADAL" clId="{A9B55BE0-C3FF-495B-8EC1-518260B3C75A}" dt="2024-06-04T22:22:14.959" v="17" actId="27636"/>
          <ac:spMkLst>
            <pc:docMk/>
            <pc:sldMk cId="0" sldId="302"/>
            <ac:spMk id="388" creationId="{00000000-0000-0000-0000-000000000000}"/>
          </ac:spMkLst>
        </pc:spChg>
      </pc:sldChg>
      <pc:sldChg chg="modSp mod">
        <pc:chgData name="Letty Kraus" userId="a35656c8-8728-47c1-9a80-6ec0283fce12" providerId="ADAL" clId="{A9B55BE0-C3FF-495B-8EC1-518260B3C75A}" dt="2024-06-04T22:22:14.962" v="18" actId="27636"/>
        <pc:sldMkLst>
          <pc:docMk/>
          <pc:sldMk cId="0" sldId="303"/>
        </pc:sldMkLst>
        <pc:spChg chg="mod">
          <ac:chgData name="Letty Kraus" userId="a35656c8-8728-47c1-9a80-6ec0283fce12" providerId="ADAL" clId="{A9B55BE0-C3FF-495B-8EC1-518260B3C75A}" dt="2024-06-04T22:22:14.962" v="18" actId="27636"/>
          <ac:spMkLst>
            <pc:docMk/>
            <pc:sldMk cId="0" sldId="303"/>
            <ac:spMk id="394" creationId="{00000000-0000-0000-0000-000000000000}"/>
          </ac:spMkLst>
        </pc:spChg>
      </pc:sldChg>
      <pc:sldChg chg="modSp mod">
        <pc:chgData name="Letty Kraus" userId="a35656c8-8728-47c1-9a80-6ec0283fce12" providerId="ADAL" clId="{A9B55BE0-C3FF-495B-8EC1-518260B3C75A}" dt="2024-06-04T22:22:14.967" v="19" actId="27636"/>
        <pc:sldMkLst>
          <pc:docMk/>
          <pc:sldMk cId="0" sldId="304"/>
        </pc:sldMkLst>
        <pc:spChg chg="mod">
          <ac:chgData name="Letty Kraus" userId="a35656c8-8728-47c1-9a80-6ec0283fce12" providerId="ADAL" clId="{A9B55BE0-C3FF-495B-8EC1-518260B3C75A}" dt="2024-06-04T22:22:14.967" v="19" actId="27636"/>
          <ac:spMkLst>
            <pc:docMk/>
            <pc:sldMk cId="0" sldId="304"/>
            <ac:spMk id="405" creationId="{00000000-0000-0000-0000-000000000000}"/>
          </ac:spMkLst>
        </pc:spChg>
      </pc:sldChg>
      <pc:sldChg chg="modSp mod">
        <pc:chgData name="Letty Kraus" userId="a35656c8-8728-47c1-9a80-6ec0283fce12" providerId="ADAL" clId="{A9B55BE0-C3FF-495B-8EC1-518260B3C75A}" dt="2024-06-04T22:22:14.971" v="20" actId="27636"/>
        <pc:sldMkLst>
          <pc:docMk/>
          <pc:sldMk cId="0" sldId="305"/>
        </pc:sldMkLst>
        <pc:spChg chg="mod">
          <ac:chgData name="Letty Kraus" userId="a35656c8-8728-47c1-9a80-6ec0283fce12" providerId="ADAL" clId="{A9B55BE0-C3FF-495B-8EC1-518260B3C75A}" dt="2024-06-04T22:22:14.971" v="20" actId="27636"/>
          <ac:spMkLst>
            <pc:docMk/>
            <pc:sldMk cId="0" sldId="305"/>
            <ac:spMk id="412" creationId="{00000000-0000-0000-0000-000000000000}"/>
          </ac:spMkLst>
        </pc:spChg>
      </pc:sldChg>
      <pc:sldChg chg="modSp mod">
        <pc:chgData name="Letty Kraus" userId="a35656c8-8728-47c1-9a80-6ec0283fce12" providerId="ADAL" clId="{A9B55BE0-C3FF-495B-8EC1-518260B3C75A}" dt="2024-06-04T22:22:14.975" v="21" actId="27636"/>
        <pc:sldMkLst>
          <pc:docMk/>
          <pc:sldMk cId="0" sldId="306"/>
        </pc:sldMkLst>
        <pc:spChg chg="mod">
          <ac:chgData name="Letty Kraus" userId="a35656c8-8728-47c1-9a80-6ec0283fce12" providerId="ADAL" clId="{A9B55BE0-C3FF-495B-8EC1-518260B3C75A}" dt="2024-06-04T22:22:14.975" v="21" actId="27636"/>
          <ac:spMkLst>
            <pc:docMk/>
            <pc:sldMk cId="0" sldId="306"/>
            <ac:spMk id="423" creationId="{00000000-0000-0000-0000-000000000000}"/>
          </ac:spMkLst>
        </pc:spChg>
      </pc:sldChg>
      <pc:sldChg chg="modSp mod">
        <pc:chgData name="Letty Kraus" userId="a35656c8-8728-47c1-9a80-6ec0283fce12" providerId="ADAL" clId="{A9B55BE0-C3FF-495B-8EC1-518260B3C75A}" dt="2024-06-04T22:22:14.983" v="22" actId="27636"/>
        <pc:sldMkLst>
          <pc:docMk/>
          <pc:sldMk cId="0" sldId="310"/>
        </pc:sldMkLst>
        <pc:spChg chg="mod">
          <ac:chgData name="Letty Kraus" userId="a35656c8-8728-47c1-9a80-6ec0283fce12" providerId="ADAL" clId="{A9B55BE0-C3FF-495B-8EC1-518260B3C75A}" dt="2024-06-04T22:22:14.983" v="22" actId="27636"/>
          <ac:spMkLst>
            <pc:docMk/>
            <pc:sldMk cId="0" sldId="310"/>
            <ac:spMk id="452" creationId="{00000000-0000-0000-0000-000000000000}"/>
          </ac:spMkLst>
        </pc:spChg>
      </pc:sldChg>
      <pc:sldChg chg="modSp mod">
        <pc:chgData name="Letty Kraus" userId="a35656c8-8728-47c1-9a80-6ec0283fce12" providerId="ADAL" clId="{A9B55BE0-C3FF-495B-8EC1-518260B3C75A}" dt="2024-06-04T22:22:14.986" v="23" actId="27636"/>
        <pc:sldMkLst>
          <pc:docMk/>
          <pc:sldMk cId="0" sldId="311"/>
        </pc:sldMkLst>
        <pc:spChg chg="mod">
          <ac:chgData name="Letty Kraus" userId="a35656c8-8728-47c1-9a80-6ec0283fce12" providerId="ADAL" clId="{A9B55BE0-C3FF-495B-8EC1-518260B3C75A}" dt="2024-06-04T22:22:14.986" v="23" actId="27636"/>
          <ac:spMkLst>
            <pc:docMk/>
            <pc:sldMk cId="0" sldId="311"/>
            <ac:spMk id="459" creationId="{00000000-0000-0000-0000-000000000000}"/>
          </ac:spMkLst>
        </pc:spChg>
      </pc:sldChg>
      <pc:sldChg chg="modSp mod">
        <pc:chgData name="Letty Kraus" userId="a35656c8-8728-47c1-9a80-6ec0283fce12" providerId="ADAL" clId="{A9B55BE0-C3FF-495B-8EC1-518260B3C75A}" dt="2024-06-04T22:22:14.995" v="24" actId="27636"/>
        <pc:sldMkLst>
          <pc:docMk/>
          <pc:sldMk cId="0" sldId="315"/>
        </pc:sldMkLst>
        <pc:spChg chg="mod">
          <ac:chgData name="Letty Kraus" userId="a35656c8-8728-47c1-9a80-6ec0283fce12" providerId="ADAL" clId="{A9B55BE0-C3FF-495B-8EC1-518260B3C75A}" dt="2024-06-04T22:22:14.995" v="24" actId="27636"/>
          <ac:spMkLst>
            <pc:docMk/>
            <pc:sldMk cId="0" sldId="315"/>
            <ac:spMk id="488" creationId="{00000000-0000-0000-0000-000000000000}"/>
          </ac:spMkLst>
        </pc:spChg>
      </pc:sldChg>
      <pc:sldChg chg="modSp mod">
        <pc:chgData name="Letty Kraus" userId="a35656c8-8728-47c1-9a80-6ec0283fce12" providerId="ADAL" clId="{A9B55BE0-C3FF-495B-8EC1-518260B3C75A}" dt="2024-06-04T22:22:15.005" v="25" actId="27636"/>
        <pc:sldMkLst>
          <pc:docMk/>
          <pc:sldMk cId="0" sldId="321"/>
        </pc:sldMkLst>
        <pc:spChg chg="mod">
          <ac:chgData name="Letty Kraus" userId="a35656c8-8728-47c1-9a80-6ec0283fce12" providerId="ADAL" clId="{A9B55BE0-C3FF-495B-8EC1-518260B3C75A}" dt="2024-06-04T22:22:15.005" v="25" actId="27636"/>
          <ac:spMkLst>
            <pc:docMk/>
            <pc:sldMk cId="0" sldId="321"/>
            <ac:spMk id="526" creationId="{00000000-0000-0000-0000-000000000000}"/>
          </ac:spMkLst>
        </pc:spChg>
      </pc:sldChg>
      <pc:sldChg chg="modSp mod">
        <pc:chgData name="Letty Kraus" userId="a35656c8-8728-47c1-9a80-6ec0283fce12" providerId="ADAL" clId="{A9B55BE0-C3FF-495B-8EC1-518260B3C75A}" dt="2024-06-04T22:22:15.019" v="26" actId="27636"/>
        <pc:sldMkLst>
          <pc:docMk/>
          <pc:sldMk cId="0" sldId="328"/>
        </pc:sldMkLst>
        <pc:spChg chg="mod">
          <ac:chgData name="Letty Kraus" userId="a35656c8-8728-47c1-9a80-6ec0283fce12" providerId="ADAL" clId="{A9B55BE0-C3FF-495B-8EC1-518260B3C75A}" dt="2024-06-04T22:22:15.019" v="26" actId="27636"/>
          <ac:spMkLst>
            <pc:docMk/>
            <pc:sldMk cId="0" sldId="328"/>
            <ac:spMk id="572" creationId="{00000000-0000-0000-0000-000000000000}"/>
          </ac:spMkLst>
        </pc:spChg>
      </pc:sldChg>
      <pc:sldChg chg="modSp mod">
        <pc:chgData name="Letty Kraus" userId="a35656c8-8728-47c1-9a80-6ec0283fce12" providerId="ADAL" clId="{A9B55BE0-C3FF-495B-8EC1-518260B3C75A}" dt="2024-06-04T22:22:15.036" v="27" actId="27636"/>
        <pc:sldMkLst>
          <pc:docMk/>
          <pc:sldMk cId="0" sldId="338"/>
        </pc:sldMkLst>
        <pc:spChg chg="mod">
          <ac:chgData name="Letty Kraus" userId="a35656c8-8728-47c1-9a80-6ec0283fce12" providerId="ADAL" clId="{A9B55BE0-C3FF-495B-8EC1-518260B3C75A}" dt="2024-06-04T22:22:15.036" v="27" actId="27636"/>
          <ac:spMkLst>
            <pc:docMk/>
            <pc:sldMk cId="0" sldId="338"/>
            <ac:spMk id="642" creationId="{00000000-0000-0000-0000-000000000000}"/>
          </ac:spMkLst>
        </pc:spChg>
      </pc:sldChg>
      <pc:sldChg chg="modSp mod">
        <pc:chgData name="Letty Kraus" userId="a35656c8-8728-47c1-9a80-6ec0283fce12" providerId="ADAL" clId="{A9B55BE0-C3FF-495B-8EC1-518260B3C75A}" dt="2024-06-04T22:22:15.042" v="28" actId="27636"/>
        <pc:sldMkLst>
          <pc:docMk/>
          <pc:sldMk cId="0" sldId="340"/>
        </pc:sldMkLst>
        <pc:spChg chg="mod">
          <ac:chgData name="Letty Kraus" userId="a35656c8-8728-47c1-9a80-6ec0283fce12" providerId="ADAL" clId="{A9B55BE0-C3FF-495B-8EC1-518260B3C75A}" dt="2024-06-04T22:22:15.042" v="28" actId="27636"/>
          <ac:spMkLst>
            <pc:docMk/>
            <pc:sldMk cId="0" sldId="340"/>
            <ac:spMk id="653" creationId="{00000000-0000-0000-0000-000000000000}"/>
          </ac:spMkLst>
        </pc:spChg>
      </pc:sldChg>
      <pc:sldChg chg="modSp mod">
        <pc:chgData name="Letty Kraus" userId="a35656c8-8728-47c1-9a80-6ec0283fce12" providerId="ADAL" clId="{A9B55BE0-C3FF-495B-8EC1-518260B3C75A}" dt="2024-06-04T22:22:15.056" v="29" actId="27636"/>
        <pc:sldMkLst>
          <pc:docMk/>
          <pc:sldMk cId="0" sldId="348"/>
        </pc:sldMkLst>
        <pc:spChg chg="mod">
          <ac:chgData name="Letty Kraus" userId="a35656c8-8728-47c1-9a80-6ec0283fce12" providerId="ADAL" clId="{A9B55BE0-C3FF-495B-8EC1-518260B3C75A}" dt="2024-06-04T22:22:15.056" v="29" actId="27636"/>
          <ac:spMkLst>
            <pc:docMk/>
            <pc:sldMk cId="0" sldId="348"/>
            <ac:spMk id="709" creationId="{00000000-0000-0000-0000-000000000000}"/>
          </ac:spMkLst>
        </pc:spChg>
      </pc:sldChg>
      <pc:sldChg chg="modSp mod">
        <pc:chgData name="Letty Kraus" userId="a35656c8-8728-47c1-9a80-6ec0283fce12" providerId="ADAL" clId="{A9B55BE0-C3FF-495B-8EC1-518260B3C75A}" dt="2024-06-04T22:22:15.063" v="30" actId="27636"/>
        <pc:sldMkLst>
          <pc:docMk/>
          <pc:sldMk cId="0" sldId="351"/>
        </pc:sldMkLst>
        <pc:spChg chg="mod">
          <ac:chgData name="Letty Kraus" userId="a35656c8-8728-47c1-9a80-6ec0283fce12" providerId="ADAL" clId="{A9B55BE0-C3FF-495B-8EC1-518260B3C75A}" dt="2024-06-04T22:22:15.063" v="30" actId="27636"/>
          <ac:spMkLst>
            <pc:docMk/>
            <pc:sldMk cId="0" sldId="351"/>
            <ac:spMk id="726" creationId="{00000000-0000-0000-0000-000000000000}"/>
          </ac:spMkLst>
        </pc:spChg>
      </pc:sldChg>
      <pc:sldChg chg="modSp mod">
        <pc:chgData name="Letty Kraus" userId="a35656c8-8728-47c1-9a80-6ec0283fce12" providerId="ADAL" clId="{A9B55BE0-C3FF-495B-8EC1-518260B3C75A}" dt="2024-06-04T22:22:15.080" v="31" actId="27636"/>
        <pc:sldMkLst>
          <pc:docMk/>
          <pc:sldMk cId="0" sldId="359"/>
        </pc:sldMkLst>
        <pc:spChg chg="mod">
          <ac:chgData name="Letty Kraus" userId="a35656c8-8728-47c1-9a80-6ec0283fce12" providerId="ADAL" clId="{A9B55BE0-C3FF-495B-8EC1-518260B3C75A}" dt="2024-06-04T22:22:15.080" v="31" actId="27636"/>
          <ac:spMkLst>
            <pc:docMk/>
            <pc:sldMk cId="0" sldId="359"/>
            <ac:spMk id="784" creationId="{00000000-0000-0000-0000-000000000000}"/>
          </ac:spMkLst>
        </pc:spChg>
      </pc:sldChg>
      <pc:sldChg chg="modSp mod">
        <pc:chgData name="Letty Kraus" userId="a35656c8-8728-47c1-9a80-6ec0283fce12" providerId="ADAL" clId="{A9B55BE0-C3FF-495B-8EC1-518260B3C75A}" dt="2024-06-04T22:22:15.091" v="32" actId="27636"/>
        <pc:sldMkLst>
          <pc:docMk/>
          <pc:sldMk cId="0" sldId="364"/>
        </pc:sldMkLst>
        <pc:spChg chg="mod">
          <ac:chgData name="Letty Kraus" userId="a35656c8-8728-47c1-9a80-6ec0283fce12" providerId="ADAL" clId="{A9B55BE0-C3FF-495B-8EC1-518260B3C75A}" dt="2024-06-04T22:22:15.091" v="32" actId="27636"/>
          <ac:spMkLst>
            <pc:docMk/>
            <pc:sldMk cId="0" sldId="364"/>
            <ac:spMk id="815" creationId="{00000000-0000-0000-0000-000000000000}"/>
          </ac:spMkLst>
        </pc:spChg>
      </pc:sldChg>
      <pc:sldChg chg="modSp add mod">
        <pc:chgData name="Letty Kraus" userId="a35656c8-8728-47c1-9a80-6ec0283fce12" providerId="ADAL" clId="{A9B55BE0-C3FF-495B-8EC1-518260B3C75A}" dt="2024-06-04T22:21:47.024" v="9" actId="27636"/>
        <pc:sldMkLst>
          <pc:docMk/>
          <pc:sldMk cId="1790096876" sldId="366"/>
        </pc:sldMkLst>
        <pc:spChg chg="mod">
          <ac:chgData name="Letty Kraus" userId="a35656c8-8728-47c1-9a80-6ec0283fce12" providerId="ADAL" clId="{A9B55BE0-C3FF-495B-8EC1-518260B3C75A}" dt="2024-06-04T22:21:47.024" v="9" actId="27636"/>
          <ac:spMkLst>
            <pc:docMk/>
            <pc:sldMk cId="1790096876" sldId="366"/>
            <ac:spMk id="267" creationId="{00000000-0000-0000-0000-000000000000}"/>
          </ac:spMkLst>
        </pc:spChg>
      </pc:sldChg>
    </pc:docChg>
  </pc:docChgLst>
  <pc:docChgLst>
    <pc:chgData name="Letty Kraus" userId="a35656c8-8728-47c1-9a80-6ec0283fce12" providerId="ADAL" clId="{7FD82D00-86D1-44E7-A25C-7C8B06A3A8EC}"/>
    <pc:docChg chg="delSld">
      <pc:chgData name="Letty Kraus" userId="a35656c8-8728-47c1-9a80-6ec0283fce12" providerId="ADAL" clId="{7FD82D00-86D1-44E7-A25C-7C8B06A3A8EC}" dt="2024-09-26T16:18:35.034" v="1" actId="2696"/>
      <pc:docMkLst>
        <pc:docMk/>
      </pc:docMkLst>
      <pc:sldChg chg="del">
        <pc:chgData name="Letty Kraus" userId="a35656c8-8728-47c1-9a80-6ec0283fce12" providerId="ADAL" clId="{7FD82D00-86D1-44E7-A25C-7C8B06A3A8EC}" dt="2024-09-26T16:18:24.407" v="0" actId="2696"/>
        <pc:sldMkLst>
          <pc:docMk/>
          <pc:sldMk cId="0" sldId="287"/>
        </pc:sldMkLst>
      </pc:sldChg>
      <pc:sldChg chg="del">
        <pc:chgData name="Letty Kraus" userId="a35656c8-8728-47c1-9a80-6ec0283fce12" providerId="ADAL" clId="{7FD82D00-86D1-44E7-A25C-7C8B06A3A8EC}" dt="2024-09-26T16:18:24.407" v="0" actId="2696"/>
        <pc:sldMkLst>
          <pc:docMk/>
          <pc:sldMk cId="0" sldId="288"/>
        </pc:sldMkLst>
      </pc:sldChg>
      <pc:sldChg chg="del">
        <pc:chgData name="Letty Kraus" userId="a35656c8-8728-47c1-9a80-6ec0283fce12" providerId="ADAL" clId="{7FD82D00-86D1-44E7-A25C-7C8B06A3A8EC}" dt="2024-09-26T16:18:24.407" v="0" actId="2696"/>
        <pc:sldMkLst>
          <pc:docMk/>
          <pc:sldMk cId="0" sldId="289"/>
        </pc:sldMkLst>
      </pc:sldChg>
      <pc:sldChg chg="del">
        <pc:chgData name="Letty Kraus" userId="a35656c8-8728-47c1-9a80-6ec0283fce12" providerId="ADAL" clId="{7FD82D00-86D1-44E7-A25C-7C8B06A3A8EC}" dt="2024-09-26T16:18:24.407" v="0" actId="2696"/>
        <pc:sldMkLst>
          <pc:docMk/>
          <pc:sldMk cId="0" sldId="290"/>
        </pc:sldMkLst>
      </pc:sldChg>
      <pc:sldChg chg="del">
        <pc:chgData name="Letty Kraus" userId="a35656c8-8728-47c1-9a80-6ec0283fce12" providerId="ADAL" clId="{7FD82D00-86D1-44E7-A25C-7C8B06A3A8EC}" dt="2024-09-26T16:18:24.407" v="0" actId="2696"/>
        <pc:sldMkLst>
          <pc:docMk/>
          <pc:sldMk cId="0" sldId="291"/>
        </pc:sldMkLst>
      </pc:sldChg>
      <pc:sldChg chg="del">
        <pc:chgData name="Letty Kraus" userId="a35656c8-8728-47c1-9a80-6ec0283fce12" providerId="ADAL" clId="{7FD82D00-86D1-44E7-A25C-7C8B06A3A8EC}" dt="2024-09-26T16:18:24.407" v="0" actId="2696"/>
        <pc:sldMkLst>
          <pc:docMk/>
          <pc:sldMk cId="0" sldId="292"/>
        </pc:sldMkLst>
      </pc:sldChg>
      <pc:sldChg chg="del">
        <pc:chgData name="Letty Kraus" userId="a35656c8-8728-47c1-9a80-6ec0283fce12" providerId="ADAL" clId="{7FD82D00-86D1-44E7-A25C-7C8B06A3A8EC}" dt="2024-09-26T16:18:24.407" v="0" actId="2696"/>
        <pc:sldMkLst>
          <pc:docMk/>
          <pc:sldMk cId="0" sldId="293"/>
        </pc:sldMkLst>
      </pc:sldChg>
      <pc:sldChg chg="del">
        <pc:chgData name="Letty Kraus" userId="a35656c8-8728-47c1-9a80-6ec0283fce12" providerId="ADAL" clId="{7FD82D00-86D1-44E7-A25C-7C8B06A3A8EC}" dt="2024-09-26T16:18:24.407" v="0" actId="2696"/>
        <pc:sldMkLst>
          <pc:docMk/>
          <pc:sldMk cId="0" sldId="294"/>
        </pc:sldMkLst>
      </pc:sldChg>
      <pc:sldChg chg="del">
        <pc:chgData name="Letty Kraus" userId="a35656c8-8728-47c1-9a80-6ec0283fce12" providerId="ADAL" clId="{7FD82D00-86D1-44E7-A25C-7C8B06A3A8EC}" dt="2024-09-26T16:18:24.407" v="0" actId="2696"/>
        <pc:sldMkLst>
          <pc:docMk/>
          <pc:sldMk cId="0" sldId="295"/>
        </pc:sldMkLst>
      </pc:sldChg>
      <pc:sldChg chg="del">
        <pc:chgData name="Letty Kraus" userId="a35656c8-8728-47c1-9a80-6ec0283fce12" providerId="ADAL" clId="{7FD82D00-86D1-44E7-A25C-7C8B06A3A8EC}" dt="2024-09-26T16:18:24.407" v="0" actId="2696"/>
        <pc:sldMkLst>
          <pc:docMk/>
          <pc:sldMk cId="0" sldId="296"/>
        </pc:sldMkLst>
      </pc:sldChg>
      <pc:sldChg chg="del">
        <pc:chgData name="Letty Kraus" userId="a35656c8-8728-47c1-9a80-6ec0283fce12" providerId="ADAL" clId="{7FD82D00-86D1-44E7-A25C-7C8B06A3A8EC}" dt="2024-09-26T16:18:24.407" v="0" actId="2696"/>
        <pc:sldMkLst>
          <pc:docMk/>
          <pc:sldMk cId="0" sldId="297"/>
        </pc:sldMkLst>
      </pc:sldChg>
      <pc:sldChg chg="del">
        <pc:chgData name="Letty Kraus" userId="a35656c8-8728-47c1-9a80-6ec0283fce12" providerId="ADAL" clId="{7FD82D00-86D1-44E7-A25C-7C8B06A3A8EC}" dt="2024-09-26T16:18:24.407" v="0" actId="2696"/>
        <pc:sldMkLst>
          <pc:docMk/>
          <pc:sldMk cId="0" sldId="298"/>
        </pc:sldMkLst>
      </pc:sldChg>
      <pc:sldChg chg="del">
        <pc:chgData name="Letty Kraus" userId="a35656c8-8728-47c1-9a80-6ec0283fce12" providerId="ADAL" clId="{7FD82D00-86D1-44E7-A25C-7C8B06A3A8EC}" dt="2024-09-26T16:18:24.407" v="0" actId="2696"/>
        <pc:sldMkLst>
          <pc:docMk/>
          <pc:sldMk cId="0" sldId="299"/>
        </pc:sldMkLst>
      </pc:sldChg>
      <pc:sldChg chg="del">
        <pc:chgData name="Letty Kraus" userId="a35656c8-8728-47c1-9a80-6ec0283fce12" providerId="ADAL" clId="{7FD82D00-86D1-44E7-A25C-7C8B06A3A8EC}" dt="2024-09-26T16:18:24.407" v="0" actId="2696"/>
        <pc:sldMkLst>
          <pc:docMk/>
          <pc:sldMk cId="0" sldId="300"/>
        </pc:sldMkLst>
      </pc:sldChg>
      <pc:sldChg chg="del">
        <pc:chgData name="Letty Kraus" userId="a35656c8-8728-47c1-9a80-6ec0283fce12" providerId="ADAL" clId="{7FD82D00-86D1-44E7-A25C-7C8B06A3A8EC}" dt="2024-09-26T16:18:24.407" v="0" actId="2696"/>
        <pc:sldMkLst>
          <pc:docMk/>
          <pc:sldMk cId="0" sldId="301"/>
        </pc:sldMkLst>
      </pc:sldChg>
      <pc:sldChg chg="del">
        <pc:chgData name="Letty Kraus" userId="a35656c8-8728-47c1-9a80-6ec0283fce12" providerId="ADAL" clId="{7FD82D00-86D1-44E7-A25C-7C8B06A3A8EC}" dt="2024-09-26T16:18:24.407" v="0" actId="2696"/>
        <pc:sldMkLst>
          <pc:docMk/>
          <pc:sldMk cId="0" sldId="302"/>
        </pc:sldMkLst>
      </pc:sldChg>
      <pc:sldChg chg="del">
        <pc:chgData name="Letty Kraus" userId="a35656c8-8728-47c1-9a80-6ec0283fce12" providerId="ADAL" clId="{7FD82D00-86D1-44E7-A25C-7C8B06A3A8EC}" dt="2024-09-26T16:18:24.407" v="0" actId="2696"/>
        <pc:sldMkLst>
          <pc:docMk/>
          <pc:sldMk cId="0" sldId="303"/>
        </pc:sldMkLst>
      </pc:sldChg>
      <pc:sldChg chg="del">
        <pc:chgData name="Letty Kraus" userId="a35656c8-8728-47c1-9a80-6ec0283fce12" providerId="ADAL" clId="{7FD82D00-86D1-44E7-A25C-7C8B06A3A8EC}" dt="2024-09-26T16:18:24.407" v="0" actId="2696"/>
        <pc:sldMkLst>
          <pc:docMk/>
          <pc:sldMk cId="0" sldId="304"/>
        </pc:sldMkLst>
      </pc:sldChg>
      <pc:sldChg chg="del">
        <pc:chgData name="Letty Kraus" userId="a35656c8-8728-47c1-9a80-6ec0283fce12" providerId="ADAL" clId="{7FD82D00-86D1-44E7-A25C-7C8B06A3A8EC}" dt="2024-09-26T16:18:24.407" v="0" actId="2696"/>
        <pc:sldMkLst>
          <pc:docMk/>
          <pc:sldMk cId="0" sldId="305"/>
        </pc:sldMkLst>
      </pc:sldChg>
      <pc:sldChg chg="del">
        <pc:chgData name="Letty Kraus" userId="a35656c8-8728-47c1-9a80-6ec0283fce12" providerId="ADAL" clId="{7FD82D00-86D1-44E7-A25C-7C8B06A3A8EC}" dt="2024-09-26T16:18:24.407" v="0" actId="2696"/>
        <pc:sldMkLst>
          <pc:docMk/>
          <pc:sldMk cId="0" sldId="306"/>
        </pc:sldMkLst>
      </pc:sldChg>
      <pc:sldChg chg="del">
        <pc:chgData name="Letty Kraus" userId="a35656c8-8728-47c1-9a80-6ec0283fce12" providerId="ADAL" clId="{7FD82D00-86D1-44E7-A25C-7C8B06A3A8EC}" dt="2024-09-26T16:18:24.407" v="0" actId="2696"/>
        <pc:sldMkLst>
          <pc:docMk/>
          <pc:sldMk cId="0" sldId="307"/>
        </pc:sldMkLst>
      </pc:sldChg>
      <pc:sldChg chg="del">
        <pc:chgData name="Letty Kraus" userId="a35656c8-8728-47c1-9a80-6ec0283fce12" providerId="ADAL" clId="{7FD82D00-86D1-44E7-A25C-7C8B06A3A8EC}" dt="2024-09-26T16:18:24.407" v="0" actId="2696"/>
        <pc:sldMkLst>
          <pc:docMk/>
          <pc:sldMk cId="0" sldId="308"/>
        </pc:sldMkLst>
      </pc:sldChg>
      <pc:sldChg chg="del">
        <pc:chgData name="Letty Kraus" userId="a35656c8-8728-47c1-9a80-6ec0283fce12" providerId="ADAL" clId="{7FD82D00-86D1-44E7-A25C-7C8B06A3A8EC}" dt="2024-09-26T16:18:24.407" v="0" actId="2696"/>
        <pc:sldMkLst>
          <pc:docMk/>
          <pc:sldMk cId="0" sldId="309"/>
        </pc:sldMkLst>
      </pc:sldChg>
      <pc:sldChg chg="del">
        <pc:chgData name="Letty Kraus" userId="a35656c8-8728-47c1-9a80-6ec0283fce12" providerId="ADAL" clId="{7FD82D00-86D1-44E7-A25C-7C8B06A3A8EC}" dt="2024-09-26T16:18:24.407" v="0" actId="2696"/>
        <pc:sldMkLst>
          <pc:docMk/>
          <pc:sldMk cId="0" sldId="310"/>
        </pc:sldMkLst>
      </pc:sldChg>
      <pc:sldChg chg="del">
        <pc:chgData name="Letty Kraus" userId="a35656c8-8728-47c1-9a80-6ec0283fce12" providerId="ADAL" clId="{7FD82D00-86D1-44E7-A25C-7C8B06A3A8EC}" dt="2024-09-26T16:18:35.034" v="1" actId="2696"/>
        <pc:sldMkLst>
          <pc:docMk/>
          <pc:sldMk cId="0" sldId="311"/>
        </pc:sldMkLst>
      </pc:sldChg>
      <pc:sldChg chg="del">
        <pc:chgData name="Letty Kraus" userId="a35656c8-8728-47c1-9a80-6ec0283fce12" providerId="ADAL" clId="{7FD82D00-86D1-44E7-A25C-7C8B06A3A8EC}" dt="2024-09-26T16:18:35.034" v="1" actId="2696"/>
        <pc:sldMkLst>
          <pc:docMk/>
          <pc:sldMk cId="0" sldId="312"/>
        </pc:sldMkLst>
      </pc:sldChg>
      <pc:sldChg chg="del">
        <pc:chgData name="Letty Kraus" userId="a35656c8-8728-47c1-9a80-6ec0283fce12" providerId="ADAL" clId="{7FD82D00-86D1-44E7-A25C-7C8B06A3A8EC}" dt="2024-09-26T16:18:35.034" v="1" actId="2696"/>
        <pc:sldMkLst>
          <pc:docMk/>
          <pc:sldMk cId="0" sldId="313"/>
        </pc:sldMkLst>
      </pc:sldChg>
      <pc:sldChg chg="del">
        <pc:chgData name="Letty Kraus" userId="a35656c8-8728-47c1-9a80-6ec0283fce12" providerId="ADAL" clId="{7FD82D00-86D1-44E7-A25C-7C8B06A3A8EC}" dt="2024-09-26T16:18:35.034" v="1" actId="2696"/>
        <pc:sldMkLst>
          <pc:docMk/>
          <pc:sldMk cId="0" sldId="314"/>
        </pc:sldMkLst>
      </pc:sldChg>
      <pc:sldChg chg="del">
        <pc:chgData name="Letty Kraus" userId="a35656c8-8728-47c1-9a80-6ec0283fce12" providerId="ADAL" clId="{7FD82D00-86D1-44E7-A25C-7C8B06A3A8EC}" dt="2024-09-26T16:18:35.034" v="1" actId="2696"/>
        <pc:sldMkLst>
          <pc:docMk/>
          <pc:sldMk cId="0" sldId="315"/>
        </pc:sldMkLst>
      </pc:sldChg>
      <pc:sldChg chg="del">
        <pc:chgData name="Letty Kraus" userId="a35656c8-8728-47c1-9a80-6ec0283fce12" providerId="ADAL" clId="{7FD82D00-86D1-44E7-A25C-7C8B06A3A8EC}" dt="2024-09-26T16:18:35.034" v="1" actId="2696"/>
        <pc:sldMkLst>
          <pc:docMk/>
          <pc:sldMk cId="0" sldId="316"/>
        </pc:sldMkLst>
      </pc:sldChg>
      <pc:sldChg chg="del">
        <pc:chgData name="Letty Kraus" userId="a35656c8-8728-47c1-9a80-6ec0283fce12" providerId="ADAL" clId="{7FD82D00-86D1-44E7-A25C-7C8B06A3A8EC}" dt="2024-09-26T16:18:35.034" v="1" actId="2696"/>
        <pc:sldMkLst>
          <pc:docMk/>
          <pc:sldMk cId="0" sldId="317"/>
        </pc:sldMkLst>
      </pc:sldChg>
      <pc:sldChg chg="del">
        <pc:chgData name="Letty Kraus" userId="a35656c8-8728-47c1-9a80-6ec0283fce12" providerId="ADAL" clId="{7FD82D00-86D1-44E7-A25C-7C8B06A3A8EC}" dt="2024-09-26T16:18:35.034" v="1" actId="2696"/>
        <pc:sldMkLst>
          <pc:docMk/>
          <pc:sldMk cId="0" sldId="318"/>
        </pc:sldMkLst>
      </pc:sldChg>
      <pc:sldChg chg="del">
        <pc:chgData name="Letty Kraus" userId="a35656c8-8728-47c1-9a80-6ec0283fce12" providerId="ADAL" clId="{7FD82D00-86D1-44E7-A25C-7C8B06A3A8EC}" dt="2024-09-26T16:18:35.034" v="1" actId="2696"/>
        <pc:sldMkLst>
          <pc:docMk/>
          <pc:sldMk cId="0" sldId="319"/>
        </pc:sldMkLst>
      </pc:sldChg>
      <pc:sldChg chg="del">
        <pc:chgData name="Letty Kraus" userId="a35656c8-8728-47c1-9a80-6ec0283fce12" providerId="ADAL" clId="{7FD82D00-86D1-44E7-A25C-7C8B06A3A8EC}" dt="2024-09-26T16:18:35.034" v="1" actId="2696"/>
        <pc:sldMkLst>
          <pc:docMk/>
          <pc:sldMk cId="0" sldId="320"/>
        </pc:sldMkLst>
      </pc:sldChg>
      <pc:sldChg chg="del">
        <pc:chgData name="Letty Kraus" userId="a35656c8-8728-47c1-9a80-6ec0283fce12" providerId="ADAL" clId="{7FD82D00-86D1-44E7-A25C-7C8B06A3A8EC}" dt="2024-09-26T16:18:35.034" v="1" actId="2696"/>
        <pc:sldMkLst>
          <pc:docMk/>
          <pc:sldMk cId="0" sldId="321"/>
        </pc:sldMkLst>
      </pc:sldChg>
      <pc:sldChg chg="del">
        <pc:chgData name="Letty Kraus" userId="a35656c8-8728-47c1-9a80-6ec0283fce12" providerId="ADAL" clId="{7FD82D00-86D1-44E7-A25C-7C8B06A3A8EC}" dt="2024-09-26T16:18:35.034" v="1" actId="2696"/>
        <pc:sldMkLst>
          <pc:docMk/>
          <pc:sldMk cId="0" sldId="322"/>
        </pc:sldMkLst>
      </pc:sldChg>
      <pc:sldChg chg="del">
        <pc:chgData name="Letty Kraus" userId="a35656c8-8728-47c1-9a80-6ec0283fce12" providerId="ADAL" clId="{7FD82D00-86D1-44E7-A25C-7C8B06A3A8EC}" dt="2024-09-26T16:18:35.034" v="1" actId="2696"/>
        <pc:sldMkLst>
          <pc:docMk/>
          <pc:sldMk cId="0" sldId="323"/>
        </pc:sldMkLst>
      </pc:sldChg>
      <pc:sldChg chg="del">
        <pc:chgData name="Letty Kraus" userId="a35656c8-8728-47c1-9a80-6ec0283fce12" providerId="ADAL" clId="{7FD82D00-86D1-44E7-A25C-7C8B06A3A8EC}" dt="2024-09-26T16:18:35.034" v="1" actId="2696"/>
        <pc:sldMkLst>
          <pc:docMk/>
          <pc:sldMk cId="0" sldId="324"/>
        </pc:sldMkLst>
      </pc:sldChg>
      <pc:sldChg chg="del">
        <pc:chgData name="Letty Kraus" userId="a35656c8-8728-47c1-9a80-6ec0283fce12" providerId="ADAL" clId="{7FD82D00-86D1-44E7-A25C-7C8B06A3A8EC}" dt="2024-09-26T16:18:35.034" v="1" actId="2696"/>
        <pc:sldMkLst>
          <pc:docMk/>
          <pc:sldMk cId="0" sldId="325"/>
        </pc:sldMkLst>
      </pc:sldChg>
      <pc:sldChg chg="del">
        <pc:chgData name="Letty Kraus" userId="a35656c8-8728-47c1-9a80-6ec0283fce12" providerId="ADAL" clId="{7FD82D00-86D1-44E7-A25C-7C8B06A3A8EC}" dt="2024-09-26T16:18:35.034" v="1" actId="2696"/>
        <pc:sldMkLst>
          <pc:docMk/>
          <pc:sldMk cId="0" sldId="326"/>
        </pc:sldMkLst>
      </pc:sldChg>
      <pc:sldChg chg="del">
        <pc:chgData name="Letty Kraus" userId="a35656c8-8728-47c1-9a80-6ec0283fce12" providerId="ADAL" clId="{7FD82D00-86D1-44E7-A25C-7C8B06A3A8EC}" dt="2024-09-26T16:18:35.034" v="1" actId="2696"/>
        <pc:sldMkLst>
          <pc:docMk/>
          <pc:sldMk cId="0" sldId="327"/>
        </pc:sldMkLst>
      </pc:sldChg>
      <pc:sldChg chg="del">
        <pc:chgData name="Letty Kraus" userId="a35656c8-8728-47c1-9a80-6ec0283fce12" providerId="ADAL" clId="{7FD82D00-86D1-44E7-A25C-7C8B06A3A8EC}" dt="2024-09-26T16:18:35.034" v="1" actId="2696"/>
        <pc:sldMkLst>
          <pc:docMk/>
          <pc:sldMk cId="0" sldId="328"/>
        </pc:sldMkLst>
      </pc:sldChg>
      <pc:sldChg chg="del">
        <pc:chgData name="Letty Kraus" userId="a35656c8-8728-47c1-9a80-6ec0283fce12" providerId="ADAL" clId="{7FD82D00-86D1-44E7-A25C-7C8B06A3A8EC}" dt="2024-09-26T16:18:35.034" v="1" actId="2696"/>
        <pc:sldMkLst>
          <pc:docMk/>
          <pc:sldMk cId="0" sldId="329"/>
        </pc:sldMkLst>
      </pc:sldChg>
      <pc:sldChg chg="del">
        <pc:chgData name="Letty Kraus" userId="a35656c8-8728-47c1-9a80-6ec0283fce12" providerId="ADAL" clId="{7FD82D00-86D1-44E7-A25C-7C8B06A3A8EC}" dt="2024-09-26T16:18:35.034" v="1" actId="2696"/>
        <pc:sldMkLst>
          <pc:docMk/>
          <pc:sldMk cId="0" sldId="330"/>
        </pc:sldMkLst>
      </pc:sldChg>
      <pc:sldChg chg="del">
        <pc:chgData name="Letty Kraus" userId="a35656c8-8728-47c1-9a80-6ec0283fce12" providerId="ADAL" clId="{7FD82D00-86D1-44E7-A25C-7C8B06A3A8EC}" dt="2024-09-26T16:18:35.034" v="1" actId="2696"/>
        <pc:sldMkLst>
          <pc:docMk/>
          <pc:sldMk cId="0" sldId="331"/>
        </pc:sldMkLst>
      </pc:sldChg>
      <pc:sldChg chg="del">
        <pc:chgData name="Letty Kraus" userId="a35656c8-8728-47c1-9a80-6ec0283fce12" providerId="ADAL" clId="{7FD82D00-86D1-44E7-A25C-7C8B06A3A8EC}" dt="2024-09-26T16:18:35.034" v="1" actId="2696"/>
        <pc:sldMkLst>
          <pc:docMk/>
          <pc:sldMk cId="0" sldId="332"/>
        </pc:sldMkLst>
      </pc:sldChg>
      <pc:sldChg chg="del">
        <pc:chgData name="Letty Kraus" userId="a35656c8-8728-47c1-9a80-6ec0283fce12" providerId="ADAL" clId="{7FD82D00-86D1-44E7-A25C-7C8B06A3A8EC}" dt="2024-09-26T16:18:35.034" v="1" actId="2696"/>
        <pc:sldMkLst>
          <pc:docMk/>
          <pc:sldMk cId="0" sldId="333"/>
        </pc:sldMkLst>
      </pc:sldChg>
      <pc:sldChg chg="del">
        <pc:chgData name="Letty Kraus" userId="a35656c8-8728-47c1-9a80-6ec0283fce12" providerId="ADAL" clId="{7FD82D00-86D1-44E7-A25C-7C8B06A3A8EC}" dt="2024-09-26T16:18:35.034" v="1" actId="2696"/>
        <pc:sldMkLst>
          <pc:docMk/>
          <pc:sldMk cId="0" sldId="334"/>
        </pc:sldMkLst>
      </pc:sldChg>
      <pc:sldChg chg="del">
        <pc:chgData name="Letty Kraus" userId="a35656c8-8728-47c1-9a80-6ec0283fce12" providerId="ADAL" clId="{7FD82D00-86D1-44E7-A25C-7C8B06A3A8EC}" dt="2024-09-26T16:18:35.034" v="1" actId="2696"/>
        <pc:sldMkLst>
          <pc:docMk/>
          <pc:sldMk cId="0" sldId="335"/>
        </pc:sldMkLst>
      </pc:sldChg>
      <pc:sldChg chg="del">
        <pc:chgData name="Letty Kraus" userId="a35656c8-8728-47c1-9a80-6ec0283fce12" providerId="ADAL" clId="{7FD82D00-86D1-44E7-A25C-7C8B06A3A8EC}" dt="2024-09-26T16:18:35.034" v="1" actId="2696"/>
        <pc:sldMkLst>
          <pc:docMk/>
          <pc:sldMk cId="0" sldId="336"/>
        </pc:sldMkLst>
      </pc:sldChg>
      <pc:sldChg chg="del">
        <pc:chgData name="Letty Kraus" userId="a35656c8-8728-47c1-9a80-6ec0283fce12" providerId="ADAL" clId="{7FD82D00-86D1-44E7-A25C-7C8B06A3A8EC}" dt="2024-09-26T16:18:35.034" v="1" actId="2696"/>
        <pc:sldMkLst>
          <pc:docMk/>
          <pc:sldMk cId="0" sldId="337"/>
        </pc:sldMkLst>
      </pc:sldChg>
      <pc:sldChg chg="del">
        <pc:chgData name="Letty Kraus" userId="a35656c8-8728-47c1-9a80-6ec0283fce12" providerId="ADAL" clId="{7FD82D00-86D1-44E7-A25C-7C8B06A3A8EC}" dt="2024-09-26T16:18:35.034" v="1" actId="2696"/>
        <pc:sldMkLst>
          <pc:docMk/>
          <pc:sldMk cId="0" sldId="338"/>
        </pc:sldMkLst>
      </pc:sldChg>
      <pc:sldMasterChg chg="delSldLayout">
        <pc:chgData name="Letty Kraus" userId="a35656c8-8728-47c1-9a80-6ec0283fce12" providerId="ADAL" clId="{7FD82D00-86D1-44E7-A25C-7C8B06A3A8EC}" dt="2024-09-26T16:18:24.407" v="0" actId="2696"/>
        <pc:sldMasterMkLst>
          <pc:docMk/>
          <pc:sldMasterMk cId="0" sldId="2147483659"/>
        </pc:sldMasterMkLst>
        <pc:sldLayoutChg chg="del">
          <pc:chgData name="Letty Kraus" userId="a35656c8-8728-47c1-9a80-6ec0283fce12" providerId="ADAL" clId="{7FD82D00-86D1-44E7-A25C-7C8B06A3A8EC}" dt="2024-09-26T16:18:24.407" v="0" actId="2696"/>
          <pc:sldLayoutMkLst>
            <pc:docMk/>
            <pc:sldMasterMk cId="0" sldId="2147483659"/>
            <pc:sldLayoutMk cId="0" sldId="2147483651"/>
          </pc:sldLayoutMkLst>
        </pc:sldLayoutChg>
      </pc:sldMasterChg>
    </pc:docChg>
  </pc:docChgLst>
  <pc:docChgLst>
    <pc:chgData name="Letty Kraus" userId="a35656c8-8728-47c1-9a80-6ec0283fce12" providerId="ADAL" clId="{01475EBB-8C9E-4DA2-BE2A-E6117CB27640}"/>
    <pc:docChg chg="custSel modSld">
      <pc:chgData name="Letty Kraus" userId="a35656c8-8728-47c1-9a80-6ec0283fce12" providerId="ADAL" clId="{01475EBB-8C9E-4DA2-BE2A-E6117CB27640}" dt="2024-09-26T21:16:35.328" v="2" actId="14100"/>
      <pc:docMkLst>
        <pc:docMk/>
      </pc:docMkLst>
      <pc:sldChg chg="modSp mod">
        <pc:chgData name="Letty Kraus" userId="a35656c8-8728-47c1-9a80-6ec0283fce12" providerId="ADAL" clId="{01475EBB-8C9E-4DA2-BE2A-E6117CB27640}" dt="2024-09-26T21:06:20.674" v="0" actId="33524"/>
        <pc:sldMkLst>
          <pc:docMk/>
          <pc:sldMk cId="0" sldId="343"/>
        </pc:sldMkLst>
        <pc:spChg chg="mod">
          <ac:chgData name="Letty Kraus" userId="a35656c8-8728-47c1-9a80-6ec0283fce12" providerId="ADAL" clId="{01475EBB-8C9E-4DA2-BE2A-E6117CB27640}" dt="2024-09-26T21:06:20.674" v="0" actId="33524"/>
          <ac:spMkLst>
            <pc:docMk/>
            <pc:sldMk cId="0" sldId="343"/>
            <ac:spMk id="675" creationId="{00000000-0000-0000-0000-000000000000}"/>
          </ac:spMkLst>
        </pc:spChg>
      </pc:sldChg>
      <pc:sldChg chg="modSp mod">
        <pc:chgData name="Letty Kraus" userId="a35656c8-8728-47c1-9a80-6ec0283fce12" providerId="ADAL" clId="{01475EBB-8C9E-4DA2-BE2A-E6117CB27640}" dt="2024-09-26T21:16:35.328" v="2" actId="14100"/>
        <pc:sldMkLst>
          <pc:docMk/>
          <pc:sldMk cId="0" sldId="359"/>
        </pc:sldMkLst>
        <pc:spChg chg="mod">
          <ac:chgData name="Letty Kraus" userId="a35656c8-8728-47c1-9a80-6ec0283fce12" providerId="ADAL" clId="{01475EBB-8C9E-4DA2-BE2A-E6117CB27640}" dt="2024-09-26T21:16:35.328" v="2" actId="14100"/>
          <ac:spMkLst>
            <pc:docMk/>
            <pc:sldMk cId="0" sldId="359"/>
            <ac:spMk id="784" creationId="{00000000-0000-0000-0000-000000000000}"/>
          </ac:spMkLst>
        </pc:spChg>
      </pc:sldChg>
    </pc:docChg>
  </pc:docChgLst>
  <pc:docChgLst>
    <pc:chgData name="Letty Kraus" userId="a35656c8-8728-47c1-9a80-6ec0283fce12" providerId="ADAL" clId="{A2C5AE14-7149-4321-9B3E-931F39855C29}"/>
    <pc:docChg chg="modSld sldOrd">
      <pc:chgData name="Letty Kraus" userId="a35656c8-8728-47c1-9a80-6ec0283fce12" providerId="ADAL" clId="{A2C5AE14-7149-4321-9B3E-931F39855C29}" dt="2024-09-25T22:56:12.505" v="1"/>
      <pc:docMkLst>
        <pc:docMk/>
      </pc:docMkLst>
      <pc:sldChg chg="ord">
        <pc:chgData name="Letty Kraus" userId="a35656c8-8728-47c1-9a80-6ec0283fce12" providerId="ADAL" clId="{A2C5AE14-7149-4321-9B3E-931F39855C29}" dt="2024-09-25T22:56:12.505" v="1"/>
        <pc:sldMkLst>
          <pc:docMk/>
          <pc:sldMk cId="0" sldId="321"/>
        </pc:sldMkLst>
      </pc:sldChg>
    </pc:docChg>
  </pc:docChgLst>
  <pc:docChgLst>
    <pc:chgData name="Charissa Lewis" userId="f4cec6c0-5a36-4441-8571-a4553063483e" providerId="ADAL" clId="{31AC3932-B49C-42C1-B309-8A719A28B8A1}"/>
    <pc:docChg chg="undo custSel modSld">
      <pc:chgData name="Charissa Lewis" userId="f4cec6c0-5a36-4441-8571-a4553063483e" providerId="ADAL" clId="{31AC3932-B49C-42C1-B309-8A719A28B8A1}" dt="2024-09-26T21:03:54.907" v="440" actId="255"/>
      <pc:docMkLst>
        <pc:docMk/>
      </pc:docMkLst>
      <pc:sldChg chg="addSp delSp modSp mod modClrScheme chgLayout modNotes">
        <pc:chgData name="Charissa Lewis" userId="f4cec6c0-5a36-4441-8571-a4553063483e" providerId="ADAL" clId="{31AC3932-B49C-42C1-B309-8A719A28B8A1}" dt="2024-09-26T20:18:22.809" v="25" actId="255"/>
        <pc:sldMkLst>
          <pc:docMk/>
          <pc:sldMk cId="0" sldId="339"/>
        </pc:sldMkLst>
        <pc:spChg chg="add del mod ord">
          <ac:chgData name="Charissa Lewis" userId="f4cec6c0-5a36-4441-8571-a4553063483e" providerId="ADAL" clId="{31AC3932-B49C-42C1-B309-8A719A28B8A1}" dt="2024-09-26T20:17:41.750" v="21" actId="700"/>
          <ac:spMkLst>
            <pc:docMk/>
            <pc:sldMk cId="0" sldId="339"/>
            <ac:spMk id="2" creationId="{05389C96-CFFC-F734-F8D7-97A4F0AA550F}"/>
          </ac:spMkLst>
        </pc:spChg>
        <pc:spChg chg="add del mod ord">
          <ac:chgData name="Charissa Lewis" userId="f4cec6c0-5a36-4441-8571-a4553063483e" providerId="ADAL" clId="{31AC3932-B49C-42C1-B309-8A719A28B8A1}" dt="2024-09-26T20:17:41.750" v="21" actId="700"/>
          <ac:spMkLst>
            <pc:docMk/>
            <pc:sldMk cId="0" sldId="339"/>
            <ac:spMk id="3" creationId="{CE11AD84-5977-F9ED-97B1-7EC6A9E14797}"/>
          </ac:spMkLst>
        </pc:spChg>
        <pc:spChg chg="add del mod ord">
          <ac:chgData name="Charissa Lewis" userId="f4cec6c0-5a36-4441-8571-a4553063483e" providerId="ADAL" clId="{31AC3932-B49C-42C1-B309-8A719A28B8A1}" dt="2024-09-26T20:17:41.750" v="21" actId="700"/>
          <ac:spMkLst>
            <pc:docMk/>
            <pc:sldMk cId="0" sldId="339"/>
            <ac:spMk id="4" creationId="{34B4C163-100C-35F5-BD5E-B2DB71CC8F6C}"/>
          </ac:spMkLst>
        </pc:spChg>
        <pc:spChg chg="mod ord">
          <ac:chgData name="Charissa Lewis" userId="f4cec6c0-5a36-4441-8571-a4553063483e" providerId="ADAL" clId="{31AC3932-B49C-42C1-B309-8A719A28B8A1}" dt="2024-09-26T20:18:22.809" v="25" actId="255"/>
          <ac:spMkLst>
            <pc:docMk/>
            <pc:sldMk cId="0" sldId="339"/>
            <ac:spMk id="647" creationId="{00000000-0000-0000-0000-000000000000}"/>
          </ac:spMkLst>
        </pc:spChg>
      </pc:sldChg>
      <pc:sldChg chg="addSp delSp modSp mod modClrScheme chgLayout">
        <pc:chgData name="Charissa Lewis" userId="f4cec6c0-5a36-4441-8571-a4553063483e" providerId="ADAL" clId="{31AC3932-B49C-42C1-B309-8A719A28B8A1}" dt="2024-09-26T20:22:24.919" v="94" actId="255"/>
        <pc:sldMkLst>
          <pc:docMk/>
          <pc:sldMk cId="0" sldId="340"/>
        </pc:sldMkLst>
        <pc:spChg chg="add del mod ord">
          <ac:chgData name="Charissa Lewis" userId="f4cec6c0-5a36-4441-8571-a4553063483e" providerId="ADAL" clId="{31AC3932-B49C-42C1-B309-8A719A28B8A1}" dt="2024-09-26T20:20:04.866" v="58" actId="21"/>
          <ac:spMkLst>
            <pc:docMk/>
            <pc:sldMk cId="0" sldId="340"/>
            <ac:spMk id="2" creationId="{41242485-E479-49CC-4D9A-4B3422E8BD43}"/>
          </ac:spMkLst>
        </pc:spChg>
        <pc:spChg chg="add del mod ord">
          <ac:chgData name="Charissa Lewis" userId="f4cec6c0-5a36-4441-8571-a4553063483e" providerId="ADAL" clId="{31AC3932-B49C-42C1-B309-8A719A28B8A1}" dt="2024-09-26T20:20:07.189" v="59" actId="21"/>
          <ac:spMkLst>
            <pc:docMk/>
            <pc:sldMk cId="0" sldId="340"/>
            <ac:spMk id="3" creationId="{48860F3F-B0DB-2CE0-E1C6-0623248AF1C4}"/>
          </ac:spMkLst>
        </pc:spChg>
        <pc:spChg chg="mod ord">
          <ac:chgData name="Charissa Lewis" userId="f4cec6c0-5a36-4441-8571-a4553063483e" providerId="ADAL" clId="{31AC3932-B49C-42C1-B309-8A719A28B8A1}" dt="2024-09-26T20:22:24.919" v="94" actId="255"/>
          <ac:spMkLst>
            <pc:docMk/>
            <pc:sldMk cId="0" sldId="340"/>
            <ac:spMk id="652" creationId="{00000000-0000-0000-0000-000000000000}"/>
          </ac:spMkLst>
        </pc:spChg>
        <pc:spChg chg="mod ord">
          <ac:chgData name="Charissa Lewis" userId="f4cec6c0-5a36-4441-8571-a4553063483e" providerId="ADAL" clId="{31AC3932-B49C-42C1-B309-8A719A28B8A1}" dt="2024-09-26T20:20:34.079" v="70" actId="14100"/>
          <ac:spMkLst>
            <pc:docMk/>
            <pc:sldMk cId="0" sldId="340"/>
            <ac:spMk id="653" creationId="{00000000-0000-0000-0000-000000000000}"/>
          </ac:spMkLst>
        </pc:spChg>
        <pc:spChg chg="mod">
          <ac:chgData name="Charissa Lewis" userId="f4cec6c0-5a36-4441-8571-a4553063483e" providerId="ADAL" clId="{31AC3932-B49C-42C1-B309-8A719A28B8A1}" dt="2024-09-26T20:20:38.430" v="72" actId="1076"/>
          <ac:spMkLst>
            <pc:docMk/>
            <pc:sldMk cId="0" sldId="340"/>
            <ac:spMk id="655" creationId="{00000000-0000-0000-0000-000000000000}"/>
          </ac:spMkLst>
        </pc:spChg>
        <pc:picChg chg="mod">
          <ac:chgData name="Charissa Lewis" userId="f4cec6c0-5a36-4441-8571-a4553063483e" providerId="ADAL" clId="{31AC3932-B49C-42C1-B309-8A719A28B8A1}" dt="2024-09-26T20:20:36.258" v="71" actId="1076"/>
          <ac:picMkLst>
            <pc:docMk/>
            <pc:sldMk cId="0" sldId="340"/>
            <ac:picMk id="654" creationId="{00000000-0000-0000-0000-000000000000}"/>
          </ac:picMkLst>
        </pc:picChg>
      </pc:sldChg>
      <pc:sldChg chg="addSp delSp modSp mod modClrScheme chgLayout modNotes modNotesTx">
        <pc:chgData name="Charissa Lewis" userId="f4cec6c0-5a36-4441-8571-a4553063483e" providerId="ADAL" clId="{31AC3932-B49C-42C1-B309-8A719A28B8A1}" dt="2024-09-26T20:22:19.274" v="93" actId="255"/>
        <pc:sldMkLst>
          <pc:docMk/>
          <pc:sldMk cId="0" sldId="341"/>
        </pc:sldMkLst>
        <pc:spChg chg="add del mod ord">
          <ac:chgData name="Charissa Lewis" userId="f4cec6c0-5a36-4441-8571-a4553063483e" providerId="ADAL" clId="{31AC3932-B49C-42C1-B309-8A719A28B8A1}" dt="2024-09-26T20:20:44.652" v="73" actId="21"/>
          <ac:spMkLst>
            <pc:docMk/>
            <pc:sldMk cId="0" sldId="341"/>
            <ac:spMk id="2" creationId="{68B06EEE-E15B-1153-8CDC-A7CF41F1CBE7}"/>
          </ac:spMkLst>
        </pc:spChg>
        <pc:spChg chg="add del mod ord">
          <ac:chgData name="Charissa Lewis" userId="f4cec6c0-5a36-4441-8571-a4553063483e" providerId="ADAL" clId="{31AC3932-B49C-42C1-B309-8A719A28B8A1}" dt="2024-09-26T20:20:48.795" v="74" actId="21"/>
          <ac:spMkLst>
            <pc:docMk/>
            <pc:sldMk cId="0" sldId="341"/>
            <ac:spMk id="3" creationId="{2AA771C5-7DE0-8577-2A8B-33F420E0FBF4}"/>
          </ac:spMkLst>
        </pc:spChg>
        <pc:spChg chg="mod ord">
          <ac:chgData name="Charissa Lewis" userId="f4cec6c0-5a36-4441-8571-a4553063483e" providerId="ADAL" clId="{31AC3932-B49C-42C1-B309-8A719A28B8A1}" dt="2024-09-26T20:22:19.274" v="93" actId="255"/>
          <ac:spMkLst>
            <pc:docMk/>
            <pc:sldMk cId="0" sldId="341"/>
            <ac:spMk id="660" creationId="{00000000-0000-0000-0000-000000000000}"/>
          </ac:spMkLst>
        </pc:spChg>
        <pc:spChg chg="mod ord">
          <ac:chgData name="Charissa Lewis" userId="f4cec6c0-5a36-4441-8571-a4553063483e" providerId="ADAL" clId="{31AC3932-B49C-42C1-B309-8A719A28B8A1}" dt="2024-09-26T20:21:17.807" v="81" actId="1076"/>
          <ac:spMkLst>
            <pc:docMk/>
            <pc:sldMk cId="0" sldId="341"/>
            <ac:spMk id="661" creationId="{00000000-0000-0000-0000-000000000000}"/>
          </ac:spMkLst>
        </pc:spChg>
        <pc:picChg chg="mod">
          <ac:chgData name="Charissa Lewis" userId="f4cec6c0-5a36-4441-8571-a4553063483e" providerId="ADAL" clId="{31AC3932-B49C-42C1-B309-8A719A28B8A1}" dt="2024-09-26T20:21:19.723" v="82" actId="1076"/>
          <ac:picMkLst>
            <pc:docMk/>
            <pc:sldMk cId="0" sldId="341"/>
            <ac:picMk id="662" creationId="{00000000-0000-0000-0000-000000000000}"/>
          </ac:picMkLst>
        </pc:picChg>
      </pc:sldChg>
      <pc:sldChg chg="addSp delSp modSp mod modClrScheme chgLayout modNotes modNotesTx">
        <pc:chgData name="Charissa Lewis" userId="f4cec6c0-5a36-4441-8571-a4553063483e" providerId="ADAL" clId="{31AC3932-B49C-42C1-B309-8A719A28B8A1}" dt="2024-09-26T20:24:43.993" v="99"/>
        <pc:sldMkLst>
          <pc:docMk/>
          <pc:sldMk cId="0" sldId="342"/>
        </pc:sldMkLst>
        <pc:spChg chg="add del mod ord">
          <ac:chgData name="Charissa Lewis" userId="f4cec6c0-5a36-4441-8571-a4553063483e" providerId="ADAL" clId="{31AC3932-B49C-42C1-B309-8A719A28B8A1}" dt="2024-09-26T20:21:37.578" v="84" actId="478"/>
          <ac:spMkLst>
            <pc:docMk/>
            <pc:sldMk cId="0" sldId="342"/>
            <ac:spMk id="2" creationId="{C3499CDD-742D-C0C8-AF50-F181E4AFD67D}"/>
          </ac:spMkLst>
        </pc:spChg>
        <pc:spChg chg="add del mod ord">
          <ac:chgData name="Charissa Lewis" userId="f4cec6c0-5a36-4441-8571-a4553063483e" providerId="ADAL" clId="{31AC3932-B49C-42C1-B309-8A719A28B8A1}" dt="2024-09-26T20:21:38.737" v="85" actId="478"/>
          <ac:spMkLst>
            <pc:docMk/>
            <pc:sldMk cId="0" sldId="342"/>
            <ac:spMk id="3" creationId="{6837D768-9A84-87B4-BA80-DC66E9FFDEC5}"/>
          </ac:spMkLst>
        </pc:spChg>
        <pc:spChg chg="mod ord">
          <ac:chgData name="Charissa Lewis" userId="f4cec6c0-5a36-4441-8571-a4553063483e" providerId="ADAL" clId="{31AC3932-B49C-42C1-B309-8A719A28B8A1}" dt="2024-09-26T20:18:46.666" v="30" actId="27636"/>
          <ac:spMkLst>
            <pc:docMk/>
            <pc:sldMk cId="0" sldId="342"/>
            <ac:spMk id="667" creationId="{00000000-0000-0000-0000-000000000000}"/>
          </ac:spMkLst>
        </pc:spChg>
        <pc:spChg chg="mod ord">
          <ac:chgData name="Charissa Lewis" userId="f4cec6c0-5a36-4441-8571-a4553063483e" providerId="ADAL" clId="{31AC3932-B49C-42C1-B309-8A719A28B8A1}" dt="2024-09-26T20:22:45.734" v="98" actId="255"/>
          <ac:spMkLst>
            <pc:docMk/>
            <pc:sldMk cId="0" sldId="342"/>
            <ac:spMk id="668" creationId="{00000000-0000-0000-0000-000000000000}"/>
          </ac:spMkLst>
        </pc:spChg>
        <pc:picChg chg="mod">
          <ac:chgData name="Charissa Lewis" userId="f4cec6c0-5a36-4441-8571-a4553063483e" providerId="ADAL" clId="{31AC3932-B49C-42C1-B309-8A719A28B8A1}" dt="2024-09-26T20:22:36.048" v="97" actId="1076"/>
          <ac:picMkLst>
            <pc:docMk/>
            <pc:sldMk cId="0" sldId="342"/>
            <ac:picMk id="669" creationId="{00000000-0000-0000-0000-000000000000}"/>
          </ac:picMkLst>
        </pc:picChg>
      </pc:sldChg>
      <pc:sldChg chg="addSp delSp modSp mod modClrScheme chgLayout modNotes">
        <pc:chgData name="Charissa Lewis" userId="f4cec6c0-5a36-4441-8571-a4553063483e" providerId="ADAL" clId="{31AC3932-B49C-42C1-B309-8A719A28B8A1}" dt="2024-09-26T21:02:24.235" v="428" actId="255"/>
        <pc:sldMkLst>
          <pc:docMk/>
          <pc:sldMk cId="0" sldId="343"/>
        </pc:sldMkLst>
        <pc:spChg chg="add del mod ord">
          <ac:chgData name="Charissa Lewis" userId="f4cec6c0-5a36-4441-8571-a4553063483e" providerId="ADAL" clId="{31AC3932-B49C-42C1-B309-8A719A28B8A1}" dt="2024-09-26T20:25:01.259" v="100" actId="21"/>
          <ac:spMkLst>
            <pc:docMk/>
            <pc:sldMk cId="0" sldId="343"/>
            <ac:spMk id="2" creationId="{4A1794EE-A2EE-C0F6-F4EC-2CF7FD00EFAE}"/>
          </ac:spMkLst>
        </pc:spChg>
        <pc:spChg chg="add del mod ord">
          <ac:chgData name="Charissa Lewis" userId="f4cec6c0-5a36-4441-8571-a4553063483e" providerId="ADAL" clId="{31AC3932-B49C-42C1-B309-8A719A28B8A1}" dt="2024-09-26T20:25:04.217" v="101" actId="21"/>
          <ac:spMkLst>
            <pc:docMk/>
            <pc:sldMk cId="0" sldId="343"/>
            <ac:spMk id="3" creationId="{1FF43338-21EA-4185-097E-E3C6D3829F25}"/>
          </ac:spMkLst>
        </pc:spChg>
        <pc:spChg chg="mod ord">
          <ac:chgData name="Charissa Lewis" userId="f4cec6c0-5a36-4441-8571-a4553063483e" providerId="ADAL" clId="{31AC3932-B49C-42C1-B309-8A719A28B8A1}" dt="2024-09-26T20:18:46.673" v="32" actId="27636"/>
          <ac:spMkLst>
            <pc:docMk/>
            <pc:sldMk cId="0" sldId="343"/>
            <ac:spMk id="674" creationId="{00000000-0000-0000-0000-000000000000}"/>
          </ac:spMkLst>
        </pc:spChg>
        <pc:spChg chg="mod ord">
          <ac:chgData name="Charissa Lewis" userId="f4cec6c0-5a36-4441-8571-a4553063483e" providerId="ADAL" clId="{31AC3932-B49C-42C1-B309-8A719A28B8A1}" dt="2024-09-26T21:02:24.235" v="428" actId="255"/>
          <ac:spMkLst>
            <pc:docMk/>
            <pc:sldMk cId="0" sldId="343"/>
            <ac:spMk id="675" creationId="{00000000-0000-0000-0000-000000000000}"/>
          </ac:spMkLst>
        </pc:spChg>
      </pc:sldChg>
      <pc:sldChg chg="addSp delSp modSp mod modClrScheme chgLayout modNotes">
        <pc:chgData name="Charissa Lewis" userId="f4cec6c0-5a36-4441-8571-a4553063483e" providerId="ADAL" clId="{31AC3932-B49C-42C1-B309-8A719A28B8A1}" dt="2024-09-26T21:02:42.708" v="430" actId="1076"/>
        <pc:sldMkLst>
          <pc:docMk/>
          <pc:sldMk cId="0" sldId="344"/>
        </pc:sldMkLst>
        <pc:spChg chg="add del mod ord">
          <ac:chgData name="Charissa Lewis" userId="f4cec6c0-5a36-4441-8571-a4553063483e" providerId="ADAL" clId="{31AC3932-B49C-42C1-B309-8A719A28B8A1}" dt="2024-09-26T20:25:32.444" v="108" actId="21"/>
          <ac:spMkLst>
            <pc:docMk/>
            <pc:sldMk cId="0" sldId="344"/>
            <ac:spMk id="2" creationId="{B3413414-1BB7-4B87-C599-342E3B8E5506}"/>
          </ac:spMkLst>
        </pc:spChg>
        <pc:spChg chg="add del mod ord">
          <ac:chgData name="Charissa Lewis" userId="f4cec6c0-5a36-4441-8571-a4553063483e" providerId="ADAL" clId="{31AC3932-B49C-42C1-B309-8A719A28B8A1}" dt="2024-09-26T20:25:36.438" v="109" actId="21"/>
          <ac:spMkLst>
            <pc:docMk/>
            <pc:sldMk cId="0" sldId="344"/>
            <ac:spMk id="3" creationId="{4374F2D3-3938-6DCF-61AC-1DEB31D36CFF}"/>
          </ac:spMkLst>
        </pc:spChg>
        <pc:spChg chg="mod ord">
          <ac:chgData name="Charissa Lewis" userId="f4cec6c0-5a36-4441-8571-a4553063483e" providerId="ADAL" clId="{31AC3932-B49C-42C1-B309-8A719A28B8A1}" dt="2024-09-26T20:18:46.678" v="34" actId="27636"/>
          <ac:spMkLst>
            <pc:docMk/>
            <pc:sldMk cId="0" sldId="344"/>
            <ac:spMk id="680" creationId="{00000000-0000-0000-0000-000000000000}"/>
          </ac:spMkLst>
        </pc:spChg>
        <pc:spChg chg="mod ord">
          <ac:chgData name="Charissa Lewis" userId="f4cec6c0-5a36-4441-8571-a4553063483e" providerId="ADAL" clId="{31AC3932-B49C-42C1-B309-8A719A28B8A1}" dt="2024-09-26T21:02:42.708" v="430" actId="1076"/>
          <ac:spMkLst>
            <pc:docMk/>
            <pc:sldMk cId="0" sldId="344"/>
            <ac:spMk id="681" creationId="{00000000-0000-0000-0000-000000000000}"/>
          </ac:spMkLst>
        </pc:spChg>
      </pc:sldChg>
      <pc:sldChg chg="addSp delSp modSp mod modClrScheme chgLayout modNotes">
        <pc:chgData name="Charissa Lewis" userId="f4cec6c0-5a36-4441-8571-a4553063483e" providerId="ADAL" clId="{31AC3932-B49C-42C1-B309-8A719A28B8A1}" dt="2024-09-26T21:02:50.226" v="431" actId="255"/>
        <pc:sldMkLst>
          <pc:docMk/>
          <pc:sldMk cId="0" sldId="345"/>
        </pc:sldMkLst>
        <pc:spChg chg="add del mod ord">
          <ac:chgData name="Charissa Lewis" userId="f4cec6c0-5a36-4441-8571-a4553063483e" providerId="ADAL" clId="{31AC3932-B49C-42C1-B309-8A719A28B8A1}" dt="2024-09-26T20:26:07.943" v="112" actId="21"/>
          <ac:spMkLst>
            <pc:docMk/>
            <pc:sldMk cId="0" sldId="345"/>
            <ac:spMk id="2" creationId="{37ADF4C4-D797-E88E-BED5-5812022634E9}"/>
          </ac:spMkLst>
        </pc:spChg>
        <pc:spChg chg="add del mod ord">
          <ac:chgData name="Charissa Lewis" userId="f4cec6c0-5a36-4441-8571-a4553063483e" providerId="ADAL" clId="{31AC3932-B49C-42C1-B309-8A719A28B8A1}" dt="2024-09-26T20:26:10.508" v="113" actId="21"/>
          <ac:spMkLst>
            <pc:docMk/>
            <pc:sldMk cId="0" sldId="345"/>
            <ac:spMk id="3" creationId="{58E4FCAC-8A7A-0E2E-2C83-59F75D84DD02}"/>
          </ac:spMkLst>
        </pc:spChg>
        <pc:spChg chg="mod ord">
          <ac:chgData name="Charissa Lewis" userId="f4cec6c0-5a36-4441-8571-a4553063483e" providerId="ADAL" clId="{31AC3932-B49C-42C1-B309-8A719A28B8A1}" dt="2024-09-26T20:18:46.680" v="35" actId="27636"/>
          <ac:spMkLst>
            <pc:docMk/>
            <pc:sldMk cId="0" sldId="345"/>
            <ac:spMk id="686" creationId="{00000000-0000-0000-0000-000000000000}"/>
          </ac:spMkLst>
        </pc:spChg>
        <pc:spChg chg="mod ord">
          <ac:chgData name="Charissa Lewis" userId="f4cec6c0-5a36-4441-8571-a4553063483e" providerId="ADAL" clId="{31AC3932-B49C-42C1-B309-8A719A28B8A1}" dt="2024-09-26T21:02:50.226" v="431" actId="255"/>
          <ac:spMkLst>
            <pc:docMk/>
            <pc:sldMk cId="0" sldId="345"/>
            <ac:spMk id="687" creationId="{00000000-0000-0000-0000-000000000000}"/>
          </ac:spMkLst>
        </pc:spChg>
      </pc:sldChg>
      <pc:sldChg chg="addSp delSp modSp mod modClrScheme chgLayout modNotes">
        <pc:chgData name="Charissa Lewis" userId="f4cec6c0-5a36-4441-8571-a4553063483e" providerId="ADAL" clId="{31AC3932-B49C-42C1-B309-8A719A28B8A1}" dt="2024-09-26T21:03:10.166" v="435" actId="1076"/>
        <pc:sldMkLst>
          <pc:docMk/>
          <pc:sldMk cId="0" sldId="346"/>
        </pc:sldMkLst>
        <pc:spChg chg="add del mod ord">
          <ac:chgData name="Charissa Lewis" userId="f4cec6c0-5a36-4441-8571-a4553063483e" providerId="ADAL" clId="{31AC3932-B49C-42C1-B309-8A719A28B8A1}" dt="2024-09-26T20:26:45.545" v="120" actId="478"/>
          <ac:spMkLst>
            <pc:docMk/>
            <pc:sldMk cId="0" sldId="346"/>
            <ac:spMk id="2" creationId="{1CF27877-E434-EF39-C04B-313D433878DE}"/>
          </ac:spMkLst>
        </pc:spChg>
        <pc:spChg chg="add del mod ord">
          <ac:chgData name="Charissa Lewis" userId="f4cec6c0-5a36-4441-8571-a4553063483e" providerId="ADAL" clId="{31AC3932-B49C-42C1-B309-8A719A28B8A1}" dt="2024-09-26T20:26:46.401" v="121" actId="478"/>
          <ac:spMkLst>
            <pc:docMk/>
            <pc:sldMk cId="0" sldId="346"/>
            <ac:spMk id="3" creationId="{50C834C9-23EC-A8A9-3101-9395737544CF}"/>
          </ac:spMkLst>
        </pc:spChg>
        <pc:spChg chg="mod ord">
          <ac:chgData name="Charissa Lewis" userId="f4cec6c0-5a36-4441-8571-a4553063483e" providerId="ADAL" clId="{31AC3932-B49C-42C1-B309-8A719A28B8A1}" dt="2024-09-26T20:18:46.685" v="37" actId="27636"/>
          <ac:spMkLst>
            <pc:docMk/>
            <pc:sldMk cId="0" sldId="346"/>
            <ac:spMk id="692" creationId="{00000000-0000-0000-0000-000000000000}"/>
          </ac:spMkLst>
        </pc:spChg>
        <pc:spChg chg="mod ord">
          <ac:chgData name="Charissa Lewis" userId="f4cec6c0-5a36-4441-8571-a4553063483e" providerId="ADAL" clId="{31AC3932-B49C-42C1-B309-8A719A28B8A1}" dt="2024-09-26T21:03:05.099" v="433" actId="255"/>
          <ac:spMkLst>
            <pc:docMk/>
            <pc:sldMk cId="0" sldId="346"/>
            <ac:spMk id="693" creationId="{00000000-0000-0000-0000-000000000000}"/>
          </ac:spMkLst>
        </pc:spChg>
        <pc:picChg chg="mod">
          <ac:chgData name="Charissa Lewis" userId="f4cec6c0-5a36-4441-8571-a4553063483e" providerId="ADAL" clId="{31AC3932-B49C-42C1-B309-8A719A28B8A1}" dt="2024-09-26T21:03:10.166" v="435" actId="1076"/>
          <ac:picMkLst>
            <pc:docMk/>
            <pc:sldMk cId="0" sldId="346"/>
            <ac:picMk id="694" creationId="{00000000-0000-0000-0000-000000000000}"/>
          </ac:picMkLst>
        </pc:picChg>
        <pc:picChg chg="mod">
          <ac:chgData name="Charissa Lewis" userId="f4cec6c0-5a36-4441-8571-a4553063483e" providerId="ADAL" clId="{31AC3932-B49C-42C1-B309-8A719A28B8A1}" dt="2024-09-26T21:03:08.229" v="434" actId="1076"/>
          <ac:picMkLst>
            <pc:docMk/>
            <pc:sldMk cId="0" sldId="346"/>
            <ac:picMk id="695" creationId="{00000000-0000-0000-0000-000000000000}"/>
          </ac:picMkLst>
        </pc:picChg>
      </pc:sldChg>
      <pc:sldChg chg="addSp delSp modSp mod modClrScheme chgLayout modNotes modNotesTx">
        <pc:chgData name="Charissa Lewis" userId="f4cec6c0-5a36-4441-8571-a4553063483e" providerId="ADAL" clId="{31AC3932-B49C-42C1-B309-8A719A28B8A1}" dt="2024-09-26T21:02:59.533" v="432" actId="255"/>
        <pc:sldMkLst>
          <pc:docMk/>
          <pc:sldMk cId="0" sldId="347"/>
        </pc:sldMkLst>
        <pc:spChg chg="add del mod ord">
          <ac:chgData name="Charissa Lewis" userId="f4cec6c0-5a36-4441-8571-a4553063483e" providerId="ADAL" clId="{31AC3932-B49C-42C1-B309-8A719A28B8A1}" dt="2024-09-26T20:27:38.678" v="132" actId="21"/>
          <ac:spMkLst>
            <pc:docMk/>
            <pc:sldMk cId="0" sldId="347"/>
            <ac:spMk id="2" creationId="{7E98099F-76CB-9C7B-31B3-EF8B966910F5}"/>
          </ac:spMkLst>
        </pc:spChg>
        <pc:spChg chg="add del mod ord">
          <ac:chgData name="Charissa Lewis" userId="f4cec6c0-5a36-4441-8571-a4553063483e" providerId="ADAL" clId="{31AC3932-B49C-42C1-B309-8A719A28B8A1}" dt="2024-09-26T20:27:40.384" v="133" actId="21"/>
          <ac:spMkLst>
            <pc:docMk/>
            <pc:sldMk cId="0" sldId="347"/>
            <ac:spMk id="3" creationId="{1E05EA47-4FB8-CB0F-2DF2-DD62E27F4B0E}"/>
          </ac:spMkLst>
        </pc:spChg>
        <pc:spChg chg="mod ord">
          <ac:chgData name="Charissa Lewis" userId="f4cec6c0-5a36-4441-8571-a4553063483e" providerId="ADAL" clId="{31AC3932-B49C-42C1-B309-8A719A28B8A1}" dt="2024-09-26T20:18:46.687" v="38" actId="27636"/>
          <ac:spMkLst>
            <pc:docMk/>
            <pc:sldMk cId="0" sldId="347"/>
            <ac:spMk id="700" creationId="{00000000-0000-0000-0000-000000000000}"/>
          </ac:spMkLst>
        </pc:spChg>
        <pc:spChg chg="mod ord">
          <ac:chgData name="Charissa Lewis" userId="f4cec6c0-5a36-4441-8571-a4553063483e" providerId="ADAL" clId="{31AC3932-B49C-42C1-B309-8A719A28B8A1}" dt="2024-09-26T21:02:59.533" v="432" actId="255"/>
          <ac:spMkLst>
            <pc:docMk/>
            <pc:sldMk cId="0" sldId="347"/>
            <ac:spMk id="701" creationId="{00000000-0000-0000-0000-000000000000}"/>
          </ac:spMkLst>
        </pc:spChg>
      </pc:sldChg>
      <pc:sldChg chg="addSp delSp modSp mod modClrScheme chgLayout">
        <pc:chgData name="Charissa Lewis" userId="f4cec6c0-5a36-4441-8571-a4553063483e" providerId="ADAL" clId="{31AC3932-B49C-42C1-B309-8A719A28B8A1}" dt="2024-09-26T21:03:21.275" v="436" actId="255"/>
        <pc:sldMkLst>
          <pc:docMk/>
          <pc:sldMk cId="0" sldId="348"/>
        </pc:sldMkLst>
        <pc:spChg chg="add del mod ord">
          <ac:chgData name="Charissa Lewis" userId="f4cec6c0-5a36-4441-8571-a4553063483e" providerId="ADAL" clId="{31AC3932-B49C-42C1-B309-8A719A28B8A1}" dt="2024-09-26T20:28:32.233" v="143" actId="21"/>
          <ac:spMkLst>
            <pc:docMk/>
            <pc:sldMk cId="0" sldId="348"/>
            <ac:spMk id="2" creationId="{D8C76A10-D390-5DAE-53CC-96DA2F4BC04E}"/>
          </ac:spMkLst>
        </pc:spChg>
        <pc:spChg chg="add del mod ord">
          <ac:chgData name="Charissa Lewis" userId="f4cec6c0-5a36-4441-8571-a4553063483e" providerId="ADAL" clId="{31AC3932-B49C-42C1-B309-8A719A28B8A1}" dt="2024-09-26T20:28:34.231" v="144" actId="21"/>
          <ac:spMkLst>
            <pc:docMk/>
            <pc:sldMk cId="0" sldId="348"/>
            <ac:spMk id="3" creationId="{1804F416-E736-26CF-B405-BE3511B2D96B}"/>
          </ac:spMkLst>
        </pc:spChg>
        <pc:spChg chg="mod ord">
          <ac:chgData name="Charissa Lewis" userId="f4cec6c0-5a36-4441-8571-a4553063483e" providerId="ADAL" clId="{31AC3932-B49C-42C1-B309-8A719A28B8A1}" dt="2024-09-26T20:28:59.514" v="150" actId="255"/>
          <ac:spMkLst>
            <pc:docMk/>
            <pc:sldMk cId="0" sldId="348"/>
            <ac:spMk id="708" creationId="{00000000-0000-0000-0000-000000000000}"/>
          </ac:spMkLst>
        </pc:spChg>
        <pc:spChg chg="mod ord">
          <ac:chgData name="Charissa Lewis" userId="f4cec6c0-5a36-4441-8571-a4553063483e" providerId="ADAL" clId="{31AC3932-B49C-42C1-B309-8A719A28B8A1}" dt="2024-09-26T21:03:21.275" v="436" actId="255"/>
          <ac:spMkLst>
            <pc:docMk/>
            <pc:sldMk cId="0" sldId="348"/>
            <ac:spMk id="709" creationId="{00000000-0000-0000-0000-000000000000}"/>
          </ac:spMkLst>
        </pc:spChg>
      </pc:sldChg>
      <pc:sldChg chg="addSp delSp modSp mod modClrScheme chgLayout modNotes">
        <pc:chgData name="Charissa Lewis" userId="f4cec6c0-5a36-4441-8571-a4553063483e" providerId="ADAL" clId="{31AC3932-B49C-42C1-B309-8A719A28B8A1}" dt="2024-09-26T21:03:47.414" v="439" actId="255"/>
        <pc:sldMkLst>
          <pc:docMk/>
          <pc:sldMk cId="0" sldId="349"/>
        </pc:sldMkLst>
        <pc:spChg chg="add del mod ord">
          <ac:chgData name="Charissa Lewis" userId="f4cec6c0-5a36-4441-8571-a4553063483e" providerId="ADAL" clId="{31AC3932-B49C-42C1-B309-8A719A28B8A1}" dt="2024-09-26T20:29:23.522" v="152" actId="21"/>
          <ac:spMkLst>
            <pc:docMk/>
            <pc:sldMk cId="0" sldId="349"/>
            <ac:spMk id="2" creationId="{4D91665E-828C-440E-8474-80D3C4C035DB}"/>
          </ac:spMkLst>
        </pc:spChg>
        <pc:spChg chg="add del mod ord">
          <ac:chgData name="Charissa Lewis" userId="f4cec6c0-5a36-4441-8571-a4553063483e" providerId="ADAL" clId="{31AC3932-B49C-42C1-B309-8A719A28B8A1}" dt="2024-09-26T20:29:25.606" v="153" actId="21"/>
          <ac:spMkLst>
            <pc:docMk/>
            <pc:sldMk cId="0" sldId="349"/>
            <ac:spMk id="3" creationId="{D005677F-0F15-E4E8-F24B-C2C0F1538621}"/>
          </ac:spMkLst>
        </pc:spChg>
        <pc:spChg chg="mod ord">
          <ac:chgData name="Charissa Lewis" userId="f4cec6c0-5a36-4441-8571-a4553063483e" providerId="ADAL" clId="{31AC3932-B49C-42C1-B309-8A719A28B8A1}" dt="2024-09-26T20:29:21.469" v="151" actId="255"/>
          <ac:spMkLst>
            <pc:docMk/>
            <pc:sldMk cId="0" sldId="349"/>
            <ac:spMk id="714" creationId="{00000000-0000-0000-0000-000000000000}"/>
          </ac:spMkLst>
        </pc:spChg>
        <pc:spChg chg="mod ord">
          <ac:chgData name="Charissa Lewis" userId="f4cec6c0-5a36-4441-8571-a4553063483e" providerId="ADAL" clId="{31AC3932-B49C-42C1-B309-8A719A28B8A1}" dt="2024-09-26T21:03:47.414" v="439" actId="255"/>
          <ac:spMkLst>
            <pc:docMk/>
            <pc:sldMk cId="0" sldId="349"/>
            <ac:spMk id="715" creationId="{00000000-0000-0000-0000-000000000000}"/>
          </ac:spMkLst>
        </pc:spChg>
      </pc:sldChg>
      <pc:sldChg chg="addSp delSp modSp mod modClrScheme chgLayout modNotes">
        <pc:chgData name="Charissa Lewis" userId="f4cec6c0-5a36-4441-8571-a4553063483e" providerId="ADAL" clId="{31AC3932-B49C-42C1-B309-8A719A28B8A1}" dt="2024-09-26T21:03:39.024" v="438" actId="1076"/>
        <pc:sldMkLst>
          <pc:docMk/>
          <pc:sldMk cId="0" sldId="350"/>
        </pc:sldMkLst>
        <pc:spChg chg="add del mod ord">
          <ac:chgData name="Charissa Lewis" userId="f4cec6c0-5a36-4441-8571-a4553063483e" providerId="ADAL" clId="{31AC3932-B49C-42C1-B309-8A719A28B8A1}" dt="2024-09-26T20:30:01.776" v="160" actId="21"/>
          <ac:spMkLst>
            <pc:docMk/>
            <pc:sldMk cId="0" sldId="350"/>
            <ac:spMk id="2" creationId="{B3C1843C-2B46-F337-FE4C-AA39455FFAD2}"/>
          </ac:spMkLst>
        </pc:spChg>
        <pc:spChg chg="add del mod ord">
          <ac:chgData name="Charissa Lewis" userId="f4cec6c0-5a36-4441-8571-a4553063483e" providerId="ADAL" clId="{31AC3932-B49C-42C1-B309-8A719A28B8A1}" dt="2024-09-26T20:30:04.840" v="161" actId="21"/>
          <ac:spMkLst>
            <pc:docMk/>
            <pc:sldMk cId="0" sldId="350"/>
            <ac:spMk id="3" creationId="{F1E2EB41-1BB8-DFAC-5321-F236EE938CC3}"/>
          </ac:spMkLst>
        </pc:spChg>
        <pc:spChg chg="mod ord">
          <ac:chgData name="Charissa Lewis" userId="f4cec6c0-5a36-4441-8571-a4553063483e" providerId="ADAL" clId="{31AC3932-B49C-42C1-B309-8A719A28B8A1}" dt="2024-09-26T20:29:58.545" v="159" actId="255"/>
          <ac:spMkLst>
            <pc:docMk/>
            <pc:sldMk cId="0" sldId="350"/>
            <ac:spMk id="720" creationId="{00000000-0000-0000-0000-000000000000}"/>
          </ac:spMkLst>
        </pc:spChg>
        <pc:spChg chg="mod ord">
          <ac:chgData name="Charissa Lewis" userId="f4cec6c0-5a36-4441-8571-a4553063483e" providerId="ADAL" clId="{31AC3932-B49C-42C1-B309-8A719A28B8A1}" dt="2024-09-26T21:03:39.024" v="438" actId="1076"/>
          <ac:spMkLst>
            <pc:docMk/>
            <pc:sldMk cId="0" sldId="350"/>
            <ac:spMk id="721" creationId="{00000000-0000-0000-0000-000000000000}"/>
          </ac:spMkLst>
        </pc:spChg>
      </pc:sldChg>
      <pc:sldChg chg="addSp delSp modSp mod modClrScheme chgLayout">
        <pc:chgData name="Charissa Lewis" userId="f4cec6c0-5a36-4441-8571-a4553063483e" providerId="ADAL" clId="{31AC3932-B49C-42C1-B309-8A719A28B8A1}" dt="2024-09-26T20:51:03.220" v="405" actId="1076"/>
        <pc:sldMkLst>
          <pc:docMk/>
          <pc:sldMk cId="0" sldId="351"/>
        </pc:sldMkLst>
        <pc:spChg chg="add del mod ord">
          <ac:chgData name="Charissa Lewis" userId="f4cec6c0-5a36-4441-8571-a4553063483e" providerId="ADAL" clId="{31AC3932-B49C-42C1-B309-8A719A28B8A1}" dt="2024-09-26T20:30:19.921" v="165" actId="21"/>
          <ac:spMkLst>
            <pc:docMk/>
            <pc:sldMk cId="0" sldId="351"/>
            <ac:spMk id="2" creationId="{14FE7E0F-5304-DFF6-8B49-439D1300720D}"/>
          </ac:spMkLst>
        </pc:spChg>
        <pc:spChg chg="add del mod ord">
          <ac:chgData name="Charissa Lewis" userId="f4cec6c0-5a36-4441-8571-a4553063483e" providerId="ADAL" clId="{31AC3932-B49C-42C1-B309-8A719A28B8A1}" dt="2024-09-26T20:30:31.193" v="167" actId="21"/>
          <ac:spMkLst>
            <pc:docMk/>
            <pc:sldMk cId="0" sldId="351"/>
            <ac:spMk id="3" creationId="{0D72D400-85A1-04B7-2CC8-21894B197A5B}"/>
          </ac:spMkLst>
        </pc:spChg>
        <pc:spChg chg="add mod">
          <ac:chgData name="Charissa Lewis" userId="f4cec6c0-5a36-4441-8571-a4553063483e" providerId="ADAL" clId="{31AC3932-B49C-42C1-B309-8A719A28B8A1}" dt="2024-09-26T20:51:03.220" v="405" actId="1076"/>
          <ac:spMkLst>
            <pc:docMk/>
            <pc:sldMk cId="0" sldId="351"/>
            <ac:spMk id="4" creationId="{599F808F-5ACE-B31C-F5AA-0586D155B926}"/>
          </ac:spMkLst>
        </pc:spChg>
        <pc:spChg chg="mod ord">
          <ac:chgData name="Charissa Lewis" userId="f4cec6c0-5a36-4441-8571-a4553063483e" providerId="ADAL" clId="{31AC3932-B49C-42C1-B309-8A719A28B8A1}" dt="2024-09-26T20:30:24.049" v="166" actId="255"/>
          <ac:spMkLst>
            <pc:docMk/>
            <pc:sldMk cId="0" sldId="351"/>
            <ac:spMk id="726" creationId="{00000000-0000-0000-0000-000000000000}"/>
          </ac:spMkLst>
        </pc:spChg>
        <pc:spChg chg="mod ord">
          <ac:chgData name="Charissa Lewis" userId="f4cec6c0-5a36-4441-8571-a4553063483e" providerId="ADAL" clId="{31AC3932-B49C-42C1-B309-8A719A28B8A1}" dt="2024-09-26T20:33:26.943" v="199" actId="1076"/>
          <ac:spMkLst>
            <pc:docMk/>
            <pc:sldMk cId="0" sldId="351"/>
            <ac:spMk id="727" creationId="{00000000-0000-0000-0000-000000000000}"/>
          </ac:spMkLst>
        </pc:spChg>
        <pc:picChg chg="mod">
          <ac:chgData name="Charissa Lewis" userId="f4cec6c0-5a36-4441-8571-a4553063483e" providerId="ADAL" clId="{31AC3932-B49C-42C1-B309-8A719A28B8A1}" dt="2024-09-26T20:32:17.561" v="193" actId="1076"/>
          <ac:picMkLst>
            <pc:docMk/>
            <pc:sldMk cId="0" sldId="351"/>
            <ac:picMk id="728" creationId="{00000000-0000-0000-0000-000000000000}"/>
          </ac:picMkLst>
        </pc:picChg>
        <pc:picChg chg="mod">
          <ac:chgData name="Charissa Lewis" userId="f4cec6c0-5a36-4441-8571-a4553063483e" providerId="ADAL" clId="{31AC3932-B49C-42C1-B309-8A719A28B8A1}" dt="2024-09-26T20:32:17.561" v="193" actId="1076"/>
          <ac:picMkLst>
            <pc:docMk/>
            <pc:sldMk cId="0" sldId="351"/>
            <ac:picMk id="729" creationId="{00000000-0000-0000-0000-000000000000}"/>
          </ac:picMkLst>
        </pc:picChg>
        <pc:picChg chg="mod">
          <ac:chgData name="Charissa Lewis" userId="f4cec6c0-5a36-4441-8571-a4553063483e" providerId="ADAL" clId="{31AC3932-B49C-42C1-B309-8A719A28B8A1}" dt="2024-09-26T20:32:17.561" v="193" actId="1076"/>
          <ac:picMkLst>
            <pc:docMk/>
            <pc:sldMk cId="0" sldId="351"/>
            <ac:picMk id="730" creationId="{00000000-0000-0000-0000-000000000000}"/>
          </ac:picMkLst>
        </pc:picChg>
        <pc:picChg chg="mod">
          <ac:chgData name="Charissa Lewis" userId="f4cec6c0-5a36-4441-8571-a4553063483e" providerId="ADAL" clId="{31AC3932-B49C-42C1-B309-8A719A28B8A1}" dt="2024-09-26T20:31:03.575" v="172" actId="1076"/>
          <ac:picMkLst>
            <pc:docMk/>
            <pc:sldMk cId="0" sldId="351"/>
            <ac:picMk id="731" creationId="{00000000-0000-0000-0000-000000000000}"/>
          </ac:picMkLst>
        </pc:picChg>
        <pc:picChg chg="mod">
          <ac:chgData name="Charissa Lewis" userId="f4cec6c0-5a36-4441-8571-a4553063483e" providerId="ADAL" clId="{31AC3932-B49C-42C1-B309-8A719A28B8A1}" dt="2024-09-26T20:31:03.575" v="172" actId="1076"/>
          <ac:picMkLst>
            <pc:docMk/>
            <pc:sldMk cId="0" sldId="351"/>
            <ac:picMk id="732" creationId="{00000000-0000-0000-0000-000000000000}"/>
          </ac:picMkLst>
        </pc:picChg>
        <pc:picChg chg="mod">
          <ac:chgData name="Charissa Lewis" userId="f4cec6c0-5a36-4441-8571-a4553063483e" providerId="ADAL" clId="{31AC3932-B49C-42C1-B309-8A719A28B8A1}" dt="2024-09-26T20:31:03.575" v="172" actId="1076"/>
          <ac:picMkLst>
            <pc:docMk/>
            <pc:sldMk cId="0" sldId="351"/>
            <ac:picMk id="733" creationId="{00000000-0000-0000-0000-000000000000}"/>
          </ac:picMkLst>
        </pc:picChg>
      </pc:sldChg>
      <pc:sldChg chg="addSp delSp modSp mod modClrScheme chgLayout modNotes">
        <pc:chgData name="Charissa Lewis" userId="f4cec6c0-5a36-4441-8571-a4553063483e" providerId="ADAL" clId="{31AC3932-B49C-42C1-B309-8A719A28B8A1}" dt="2024-09-26T21:03:54.907" v="440" actId="255"/>
        <pc:sldMkLst>
          <pc:docMk/>
          <pc:sldMk cId="0" sldId="352"/>
        </pc:sldMkLst>
        <pc:spChg chg="add del mod ord">
          <ac:chgData name="Charissa Lewis" userId="f4cec6c0-5a36-4441-8571-a4553063483e" providerId="ADAL" clId="{31AC3932-B49C-42C1-B309-8A719A28B8A1}" dt="2024-09-26T20:33:50.280" v="202" actId="21"/>
          <ac:spMkLst>
            <pc:docMk/>
            <pc:sldMk cId="0" sldId="352"/>
            <ac:spMk id="2" creationId="{A0459EE1-BBA1-3B00-B928-CF126BFF0624}"/>
          </ac:spMkLst>
        </pc:spChg>
        <pc:spChg chg="add del mod ord">
          <ac:chgData name="Charissa Lewis" userId="f4cec6c0-5a36-4441-8571-a4553063483e" providerId="ADAL" clId="{31AC3932-B49C-42C1-B309-8A719A28B8A1}" dt="2024-09-26T20:33:55.927" v="203" actId="21"/>
          <ac:spMkLst>
            <pc:docMk/>
            <pc:sldMk cId="0" sldId="352"/>
            <ac:spMk id="3" creationId="{CB4424F0-35B7-084B-0BEA-8235E542DE89}"/>
          </ac:spMkLst>
        </pc:spChg>
        <pc:spChg chg="mod ord">
          <ac:chgData name="Charissa Lewis" userId="f4cec6c0-5a36-4441-8571-a4553063483e" providerId="ADAL" clId="{31AC3932-B49C-42C1-B309-8A719A28B8A1}" dt="2024-09-26T20:18:46.548" v="26" actId="700"/>
          <ac:spMkLst>
            <pc:docMk/>
            <pc:sldMk cId="0" sldId="352"/>
            <ac:spMk id="738" creationId="{00000000-0000-0000-0000-000000000000}"/>
          </ac:spMkLst>
        </pc:spChg>
        <pc:spChg chg="mod ord">
          <ac:chgData name="Charissa Lewis" userId="f4cec6c0-5a36-4441-8571-a4553063483e" providerId="ADAL" clId="{31AC3932-B49C-42C1-B309-8A719A28B8A1}" dt="2024-09-26T21:03:54.907" v="440" actId="255"/>
          <ac:spMkLst>
            <pc:docMk/>
            <pc:sldMk cId="0" sldId="352"/>
            <ac:spMk id="739" creationId="{00000000-0000-0000-0000-000000000000}"/>
          </ac:spMkLst>
        </pc:spChg>
      </pc:sldChg>
      <pc:sldChg chg="addSp delSp modSp mod modClrScheme chgLayout modNotes">
        <pc:chgData name="Charissa Lewis" userId="f4cec6c0-5a36-4441-8571-a4553063483e" providerId="ADAL" clId="{31AC3932-B49C-42C1-B309-8A719A28B8A1}" dt="2024-09-26T20:34:49.175" v="215" actId="1076"/>
        <pc:sldMkLst>
          <pc:docMk/>
          <pc:sldMk cId="0" sldId="353"/>
        </pc:sldMkLst>
        <pc:spChg chg="add del mod ord">
          <ac:chgData name="Charissa Lewis" userId="f4cec6c0-5a36-4441-8571-a4553063483e" providerId="ADAL" clId="{31AC3932-B49C-42C1-B309-8A719A28B8A1}" dt="2024-09-26T20:34:22.339" v="208" actId="21"/>
          <ac:spMkLst>
            <pc:docMk/>
            <pc:sldMk cId="0" sldId="353"/>
            <ac:spMk id="2" creationId="{5EB303B1-A893-A6A8-4559-8E1397F0CFC7}"/>
          </ac:spMkLst>
        </pc:spChg>
        <pc:spChg chg="add del mod ord">
          <ac:chgData name="Charissa Lewis" userId="f4cec6c0-5a36-4441-8571-a4553063483e" providerId="ADAL" clId="{31AC3932-B49C-42C1-B309-8A719A28B8A1}" dt="2024-09-26T20:34:31.289" v="210" actId="21"/>
          <ac:spMkLst>
            <pc:docMk/>
            <pc:sldMk cId="0" sldId="353"/>
            <ac:spMk id="3" creationId="{71DFDEB2-5C63-3FD2-08AD-DEE59935FDDB}"/>
          </ac:spMkLst>
        </pc:spChg>
        <pc:spChg chg="mod ord">
          <ac:chgData name="Charissa Lewis" userId="f4cec6c0-5a36-4441-8571-a4553063483e" providerId="ADAL" clId="{31AC3932-B49C-42C1-B309-8A719A28B8A1}" dt="2024-09-26T20:18:46.548" v="26" actId="700"/>
          <ac:spMkLst>
            <pc:docMk/>
            <pc:sldMk cId="0" sldId="353"/>
            <ac:spMk id="744" creationId="{00000000-0000-0000-0000-000000000000}"/>
          </ac:spMkLst>
        </pc:spChg>
        <pc:spChg chg="mod ord">
          <ac:chgData name="Charissa Lewis" userId="f4cec6c0-5a36-4441-8571-a4553063483e" providerId="ADAL" clId="{31AC3932-B49C-42C1-B309-8A719A28B8A1}" dt="2024-09-26T20:34:42.482" v="214" actId="27636"/>
          <ac:spMkLst>
            <pc:docMk/>
            <pc:sldMk cId="0" sldId="353"/>
            <ac:spMk id="745" creationId="{00000000-0000-0000-0000-000000000000}"/>
          </ac:spMkLst>
        </pc:spChg>
        <pc:graphicFrameChg chg="mod">
          <ac:chgData name="Charissa Lewis" userId="f4cec6c0-5a36-4441-8571-a4553063483e" providerId="ADAL" clId="{31AC3932-B49C-42C1-B309-8A719A28B8A1}" dt="2024-09-26T20:34:49.175" v="215" actId="1076"/>
          <ac:graphicFrameMkLst>
            <pc:docMk/>
            <pc:sldMk cId="0" sldId="353"/>
            <ac:graphicFrameMk id="746" creationId="{00000000-0000-0000-0000-000000000000}"/>
          </ac:graphicFrameMkLst>
        </pc:graphicFrameChg>
      </pc:sldChg>
      <pc:sldChg chg="addSp delSp modSp mod modClrScheme chgLayout modNotes modNotesTx">
        <pc:chgData name="Charissa Lewis" userId="f4cec6c0-5a36-4441-8571-a4553063483e" providerId="ADAL" clId="{31AC3932-B49C-42C1-B309-8A719A28B8A1}" dt="2024-09-26T20:36:50.449" v="221" actId="1076"/>
        <pc:sldMkLst>
          <pc:docMk/>
          <pc:sldMk cId="0" sldId="354"/>
        </pc:sldMkLst>
        <pc:spChg chg="add del mod ord">
          <ac:chgData name="Charissa Lewis" userId="f4cec6c0-5a36-4441-8571-a4553063483e" providerId="ADAL" clId="{31AC3932-B49C-42C1-B309-8A719A28B8A1}" dt="2024-09-26T20:36:17.690" v="216" actId="21"/>
          <ac:spMkLst>
            <pc:docMk/>
            <pc:sldMk cId="0" sldId="354"/>
            <ac:spMk id="2" creationId="{662F5DDC-588C-FD06-1D27-40A3DA1E42F9}"/>
          </ac:spMkLst>
        </pc:spChg>
        <pc:spChg chg="add del mod ord">
          <ac:chgData name="Charissa Lewis" userId="f4cec6c0-5a36-4441-8571-a4553063483e" providerId="ADAL" clId="{31AC3932-B49C-42C1-B309-8A719A28B8A1}" dt="2024-09-26T20:36:21.705" v="217" actId="21"/>
          <ac:spMkLst>
            <pc:docMk/>
            <pc:sldMk cId="0" sldId="354"/>
            <ac:spMk id="3" creationId="{E056124E-E8F3-A735-5CD6-0A5275319418}"/>
          </ac:spMkLst>
        </pc:spChg>
        <pc:spChg chg="mod ord">
          <ac:chgData name="Charissa Lewis" userId="f4cec6c0-5a36-4441-8571-a4553063483e" providerId="ADAL" clId="{31AC3932-B49C-42C1-B309-8A719A28B8A1}" dt="2024-09-26T20:18:46.548" v="26" actId="700"/>
          <ac:spMkLst>
            <pc:docMk/>
            <pc:sldMk cId="0" sldId="354"/>
            <ac:spMk id="751" creationId="{00000000-0000-0000-0000-000000000000}"/>
          </ac:spMkLst>
        </pc:spChg>
        <pc:spChg chg="mod ord">
          <ac:chgData name="Charissa Lewis" userId="f4cec6c0-5a36-4441-8571-a4553063483e" providerId="ADAL" clId="{31AC3932-B49C-42C1-B309-8A719A28B8A1}" dt="2024-09-26T20:36:50.449" v="221" actId="1076"/>
          <ac:spMkLst>
            <pc:docMk/>
            <pc:sldMk cId="0" sldId="354"/>
            <ac:spMk id="752" creationId="{00000000-0000-0000-0000-000000000000}"/>
          </ac:spMkLst>
        </pc:spChg>
      </pc:sldChg>
      <pc:sldChg chg="addSp delSp modSp mod modClrScheme chgLayout modNotes">
        <pc:chgData name="Charissa Lewis" userId="f4cec6c0-5a36-4441-8571-a4553063483e" providerId="ADAL" clId="{31AC3932-B49C-42C1-B309-8A719A28B8A1}" dt="2024-09-26T20:37:09.795" v="225" actId="1076"/>
        <pc:sldMkLst>
          <pc:docMk/>
          <pc:sldMk cId="0" sldId="355"/>
        </pc:sldMkLst>
        <pc:spChg chg="add del mod ord">
          <ac:chgData name="Charissa Lewis" userId="f4cec6c0-5a36-4441-8571-a4553063483e" providerId="ADAL" clId="{31AC3932-B49C-42C1-B309-8A719A28B8A1}" dt="2024-09-26T20:36:54.409" v="222" actId="21"/>
          <ac:spMkLst>
            <pc:docMk/>
            <pc:sldMk cId="0" sldId="355"/>
            <ac:spMk id="2" creationId="{1AF70E7F-B21D-3631-DFBF-9A700BABB5D0}"/>
          </ac:spMkLst>
        </pc:spChg>
        <pc:spChg chg="add del mod ord">
          <ac:chgData name="Charissa Lewis" userId="f4cec6c0-5a36-4441-8571-a4553063483e" providerId="ADAL" clId="{31AC3932-B49C-42C1-B309-8A719A28B8A1}" dt="2024-09-26T20:36:56.789" v="223" actId="21"/>
          <ac:spMkLst>
            <pc:docMk/>
            <pc:sldMk cId="0" sldId="355"/>
            <ac:spMk id="3" creationId="{EC915BB3-F627-9604-0A55-356F4287F31B}"/>
          </ac:spMkLst>
        </pc:spChg>
        <pc:spChg chg="mod ord">
          <ac:chgData name="Charissa Lewis" userId="f4cec6c0-5a36-4441-8571-a4553063483e" providerId="ADAL" clId="{31AC3932-B49C-42C1-B309-8A719A28B8A1}" dt="2024-09-26T20:18:46.548" v="26" actId="700"/>
          <ac:spMkLst>
            <pc:docMk/>
            <pc:sldMk cId="0" sldId="355"/>
            <ac:spMk id="757" creationId="{00000000-0000-0000-0000-000000000000}"/>
          </ac:spMkLst>
        </pc:spChg>
        <pc:spChg chg="mod ord">
          <ac:chgData name="Charissa Lewis" userId="f4cec6c0-5a36-4441-8571-a4553063483e" providerId="ADAL" clId="{31AC3932-B49C-42C1-B309-8A719A28B8A1}" dt="2024-09-26T20:37:09.795" v="225" actId="1076"/>
          <ac:spMkLst>
            <pc:docMk/>
            <pc:sldMk cId="0" sldId="355"/>
            <ac:spMk id="758" creationId="{00000000-0000-0000-0000-000000000000}"/>
          </ac:spMkLst>
        </pc:spChg>
      </pc:sldChg>
      <pc:sldChg chg="addSp delSp modSp mod modClrScheme chgLayout modNotes">
        <pc:chgData name="Charissa Lewis" userId="f4cec6c0-5a36-4441-8571-a4553063483e" providerId="ADAL" clId="{31AC3932-B49C-42C1-B309-8A719A28B8A1}" dt="2024-09-26T20:50:48.154" v="401" actId="255"/>
        <pc:sldMkLst>
          <pc:docMk/>
          <pc:sldMk cId="0" sldId="356"/>
        </pc:sldMkLst>
        <pc:spChg chg="add del mod ord">
          <ac:chgData name="Charissa Lewis" userId="f4cec6c0-5a36-4441-8571-a4553063483e" providerId="ADAL" clId="{31AC3932-B49C-42C1-B309-8A719A28B8A1}" dt="2024-09-26T20:37:15.667" v="226" actId="21"/>
          <ac:spMkLst>
            <pc:docMk/>
            <pc:sldMk cId="0" sldId="356"/>
            <ac:spMk id="2" creationId="{1A343697-1FCC-B63F-5E39-3272F0F79199}"/>
          </ac:spMkLst>
        </pc:spChg>
        <pc:spChg chg="add del mod ord">
          <ac:chgData name="Charissa Lewis" userId="f4cec6c0-5a36-4441-8571-a4553063483e" providerId="ADAL" clId="{31AC3932-B49C-42C1-B309-8A719A28B8A1}" dt="2024-09-26T20:37:18.161" v="227" actId="21"/>
          <ac:spMkLst>
            <pc:docMk/>
            <pc:sldMk cId="0" sldId="356"/>
            <ac:spMk id="3" creationId="{4C5D8DB8-5C74-26FC-6FAC-AF257C1CBE5A}"/>
          </ac:spMkLst>
        </pc:spChg>
        <pc:spChg chg="add mod">
          <ac:chgData name="Charissa Lewis" userId="f4cec6c0-5a36-4441-8571-a4553063483e" providerId="ADAL" clId="{31AC3932-B49C-42C1-B309-8A719A28B8A1}" dt="2024-09-26T20:50:48.154" v="401" actId="255"/>
          <ac:spMkLst>
            <pc:docMk/>
            <pc:sldMk cId="0" sldId="356"/>
            <ac:spMk id="6" creationId="{43367A40-06BC-A8F0-B94E-0868E5F08E39}"/>
          </ac:spMkLst>
        </pc:spChg>
        <pc:spChg chg="mod ord">
          <ac:chgData name="Charissa Lewis" userId="f4cec6c0-5a36-4441-8571-a4553063483e" providerId="ADAL" clId="{31AC3932-B49C-42C1-B309-8A719A28B8A1}" dt="2024-09-26T20:18:46.548" v="26" actId="700"/>
          <ac:spMkLst>
            <pc:docMk/>
            <pc:sldMk cId="0" sldId="356"/>
            <ac:spMk id="763" creationId="{00000000-0000-0000-0000-000000000000}"/>
          </ac:spMkLst>
        </pc:spChg>
        <pc:spChg chg="mod ord">
          <ac:chgData name="Charissa Lewis" userId="f4cec6c0-5a36-4441-8571-a4553063483e" providerId="ADAL" clId="{31AC3932-B49C-42C1-B309-8A719A28B8A1}" dt="2024-09-26T20:49:40.789" v="321" actId="1076"/>
          <ac:spMkLst>
            <pc:docMk/>
            <pc:sldMk cId="0" sldId="356"/>
            <ac:spMk id="764" creationId="{00000000-0000-0000-0000-000000000000}"/>
          </ac:spMkLst>
        </pc:spChg>
        <pc:picChg chg="add mod">
          <ac:chgData name="Charissa Lewis" userId="f4cec6c0-5a36-4441-8571-a4553063483e" providerId="ADAL" clId="{31AC3932-B49C-42C1-B309-8A719A28B8A1}" dt="2024-09-26T20:49:34.205" v="319" actId="1076"/>
          <ac:picMkLst>
            <pc:docMk/>
            <pc:sldMk cId="0" sldId="356"/>
            <ac:picMk id="5" creationId="{82364DC4-7F1A-9BAA-C608-52437D07BB6F}"/>
          </ac:picMkLst>
        </pc:picChg>
      </pc:sldChg>
      <pc:sldChg chg="addSp delSp modSp mod modClrScheme chgLayout modNotes">
        <pc:chgData name="Charissa Lewis" userId="f4cec6c0-5a36-4441-8571-a4553063483e" providerId="ADAL" clId="{31AC3932-B49C-42C1-B309-8A719A28B8A1}" dt="2024-09-26T20:38:10.909" v="239" actId="14100"/>
        <pc:sldMkLst>
          <pc:docMk/>
          <pc:sldMk cId="0" sldId="357"/>
        </pc:sldMkLst>
        <pc:spChg chg="add del mod ord">
          <ac:chgData name="Charissa Lewis" userId="f4cec6c0-5a36-4441-8571-a4553063483e" providerId="ADAL" clId="{31AC3932-B49C-42C1-B309-8A719A28B8A1}" dt="2024-09-26T20:37:46.022" v="231" actId="21"/>
          <ac:spMkLst>
            <pc:docMk/>
            <pc:sldMk cId="0" sldId="357"/>
            <ac:spMk id="2" creationId="{2648F0E8-D005-6A70-950D-85375B3E3DBA}"/>
          </ac:spMkLst>
        </pc:spChg>
        <pc:spChg chg="add del mod ord">
          <ac:chgData name="Charissa Lewis" userId="f4cec6c0-5a36-4441-8571-a4553063483e" providerId="ADAL" clId="{31AC3932-B49C-42C1-B309-8A719A28B8A1}" dt="2024-09-26T20:37:49.775" v="232" actId="21"/>
          <ac:spMkLst>
            <pc:docMk/>
            <pc:sldMk cId="0" sldId="357"/>
            <ac:spMk id="3" creationId="{FBE927A9-C739-084B-D8E3-90D4CFEF9DE0}"/>
          </ac:spMkLst>
        </pc:spChg>
        <pc:spChg chg="mod ord">
          <ac:chgData name="Charissa Lewis" userId="f4cec6c0-5a36-4441-8571-a4553063483e" providerId="ADAL" clId="{31AC3932-B49C-42C1-B309-8A719A28B8A1}" dt="2024-09-26T20:37:56.274" v="233" actId="255"/>
          <ac:spMkLst>
            <pc:docMk/>
            <pc:sldMk cId="0" sldId="357"/>
            <ac:spMk id="769" creationId="{00000000-0000-0000-0000-000000000000}"/>
          </ac:spMkLst>
        </pc:spChg>
        <pc:spChg chg="mod ord">
          <ac:chgData name="Charissa Lewis" userId="f4cec6c0-5a36-4441-8571-a4553063483e" providerId="ADAL" clId="{31AC3932-B49C-42C1-B309-8A719A28B8A1}" dt="2024-09-26T20:38:10.909" v="239" actId="14100"/>
          <ac:spMkLst>
            <pc:docMk/>
            <pc:sldMk cId="0" sldId="357"/>
            <ac:spMk id="770" creationId="{00000000-0000-0000-0000-000000000000}"/>
          </ac:spMkLst>
        </pc:spChg>
      </pc:sldChg>
      <pc:sldChg chg="addSp delSp modSp mod modClrScheme chgLayout modNotes">
        <pc:chgData name="Charissa Lewis" userId="f4cec6c0-5a36-4441-8571-a4553063483e" providerId="ADAL" clId="{31AC3932-B49C-42C1-B309-8A719A28B8A1}" dt="2024-09-26T20:43:10.414" v="253" actId="1076"/>
        <pc:sldMkLst>
          <pc:docMk/>
          <pc:sldMk cId="0" sldId="358"/>
        </pc:sldMkLst>
        <pc:spChg chg="add del mod ord">
          <ac:chgData name="Charissa Lewis" userId="f4cec6c0-5a36-4441-8571-a4553063483e" providerId="ADAL" clId="{31AC3932-B49C-42C1-B309-8A719A28B8A1}" dt="2024-09-26T20:41:42.018" v="241" actId="21"/>
          <ac:spMkLst>
            <pc:docMk/>
            <pc:sldMk cId="0" sldId="358"/>
            <ac:spMk id="2" creationId="{C4732E67-87FB-C566-941B-EE1D70B5E317}"/>
          </ac:spMkLst>
        </pc:spChg>
        <pc:spChg chg="add del mod ord">
          <ac:chgData name="Charissa Lewis" userId="f4cec6c0-5a36-4441-8571-a4553063483e" providerId="ADAL" clId="{31AC3932-B49C-42C1-B309-8A719A28B8A1}" dt="2024-09-26T20:41:39.192" v="240" actId="21"/>
          <ac:spMkLst>
            <pc:docMk/>
            <pc:sldMk cId="0" sldId="358"/>
            <ac:spMk id="3" creationId="{5D5D10B1-9E3B-4348-A76F-84E85D5DC379}"/>
          </ac:spMkLst>
        </pc:spChg>
        <pc:spChg chg="mod ord">
          <ac:chgData name="Charissa Lewis" userId="f4cec6c0-5a36-4441-8571-a4553063483e" providerId="ADAL" clId="{31AC3932-B49C-42C1-B309-8A719A28B8A1}" dt="2024-09-26T20:18:46.749" v="46" actId="27636"/>
          <ac:spMkLst>
            <pc:docMk/>
            <pc:sldMk cId="0" sldId="358"/>
            <ac:spMk id="775" creationId="{00000000-0000-0000-0000-000000000000}"/>
          </ac:spMkLst>
        </pc:spChg>
        <pc:spChg chg="mod ord">
          <ac:chgData name="Charissa Lewis" userId="f4cec6c0-5a36-4441-8571-a4553063483e" providerId="ADAL" clId="{31AC3932-B49C-42C1-B309-8A719A28B8A1}" dt="2024-09-26T20:43:10.414" v="253" actId="1076"/>
          <ac:spMkLst>
            <pc:docMk/>
            <pc:sldMk cId="0" sldId="358"/>
            <ac:spMk id="776" creationId="{00000000-0000-0000-0000-000000000000}"/>
          </ac:spMkLst>
        </pc:spChg>
        <pc:picChg chg="mod">
          <ac:chgData name="Charissa Lewis" userId="f4cec6c0-5a36-4441-8571-a4553063483e" providerId="ADAL" clId="{31AC3932-B49C-42C1-B309-8A719A28B8A1}" dt="2024-09-26T20:43:06.992" v="252" actId="14100"/>
          <ac:picMkLst>
            <pc:docMk/>
            <pc:sldMk cId="0" sldId="358"/>
            <ac:picMk id="777" creationId="{00000000-0000-0000-0000-000000000000}"/>
          </ac:picMkLst>
        </pc:picChg>
      </pc:sldChg>
      <pc:sldChg chg="addSp delSp modSp mod modClrScheme chgLayout">
        <pc:chgData name="Charissa Lewis" userId="f4cec6c0-5a36-4441-8571-a4553063483e" providerId="ADAL" clId="{31AC3932-B49C-42C1-B309-8A719A28B8A1}" dt="2024-09-26T20:43:56.112" v="264" actId="1076"/>
        <pc:sldMkLst>
          <pc:docMk/>
          <pc:sldMk cId="0" sldId="359"/>
        </pc:sldMkLst>
        <pc:spChg chg="add del mod ord">
          <ac:chgData name="Charissa Lewis" userId="f4cec6c0-5a36-4441-8571-a4553063483e" providerId="ADAL" clId="{31AC3932-B49C-42C1-B309-8A719A28B8A1}" dt="2024-09-26T20:43:27.329" v="254" actId="21"/>
          <ac:spMkLst>
            <pc:docMk/>
            <pc:sldMk cId="0" sldId="359"/>
            <ac:spMk id="2" creationId="{F11F20D2-D89E-1218-8A3C-8AF70967E5E5}"/>
          </ac:spMkLst>
        </pc:spChg>
        <pc:spChg chg="add del mod ord">
          <ac:chgData name="Charissa Lewis" userId="f4cec6c0-5a36-4441-8571-a4553063483e" providerId="ADAL" clId="{31AC3932-B49C-42C1-B309-8A719A28B8A1}" dt="2024-09-26T20:43:30.669" v="255" actId="21"/>
          <ac:spMkLst>
            <pc:docMk/>
            <pc:sldMk cId="0" sldId="359"/>
            <ac:spMk id="3" creationId="{5DF33B90-F9C5-59FC-5320-36D975A4EBEE}"/>
          </ac:spMkLst>
        </pc:spChg>
        <pc:spChg chg="mod ord">
          <ac:chgData name="Charissa Lewis" userId="f4cec6c0-5a36-4441-8571-a4553063483e" providerId="ADAL" clId="{31AC3932-B49C-42C1-B309-8A719A28B8A1}" dt="2024-09-26T20:18:46.755" v="48" actId="27636"/>
          <ac:spMkLst>
            <pc:docMk/>
            <pc:sldMk cId="0" sldId="359"/>
            <ac:spMk id="783" creationId="{00000000-0000-0000-0000-000000000000}"/>
          </ac:spMkLst>
        </pc:spChg>
        <pc:spChg chg="mod ord">
          <ac:chgData name="Charissa Lewis" userId="f4cec6c0-5a36-4441-8571-a4553063483e" providerId="ADAL" clId="{31AC3932-B49C-42C1-B309-8A719A28B8A1}" dt="2024-09-26T20:43:56.112" v="264" actId="1076"/>
          <ac:spMkLst>
            <pc:docMk/>
            <pc:sldMk cId="0" sldId="359"/>
            <ac:spMk id="784" creationId="{00000000-0000-0000-0000-000000000000}"/>
          </ac:spMkLst>
        </pc:spChg>
      </pc:sldChg>
      <pc:sldChg chg="addSp delSp modSp mod modClrScheme chgLayout modNotes">
        <pc:chgData name="Charissa Lewis" userId="f4cec6c0-5a36-4441-8571-a4553063483e" providerId="ADAL" clId="{31AC3932-B49C-42C1-B309-8A719A28B8A1}" dt="2024-09-26T20:44:30.754" v="272" actId="1076"/>
        <pc:sldMkLst>
          <pc:docMk/>
          <pc:sldMk cId="0" sldId="360"/>
        </pc:sldMkLst>
        <pc:spChg chg="add del mod ord">
          <ac:chgData name="Charissa Lewis" userId="f4cec6c0-5a36-4441-8571-a4553063483e" providerId="ADAL" clId="{31AC3932-B49C-42C1-B309-8A719A28B8A1}" dt="2024-09-26T20:44:00.507" v="265" actId="21"/>
          <ac:spMkLst>
            <pc:docMk/>
            <pc:sldMk cId="0" sldId="360"/>
            <ac:spMk id="2" creationId="{8B004207-4461-32E2-D8E2-EAA959D1319B}"/>
          </ac:spMkLst>
        </pc:spChg>
        <pc:spChg chg="add del mod ord">
          <ac:chgData name="Charissa Lewis" userId="f4cec6c0-5a36-4441-8571-a4553063483e" providerId="ADAL" clId="{31AC3932-B49C-42C1-B309-8A719A28B8A1}" dt="2024-09-26T20:44:06.152" v="267" actId="21"/>
          <ac:spMkLst>
            <pc:docMk/>
            <pc:sldMk cId="0" sldId="360"/>
            <ac:spMk id="3" creationId="{F3003104-4652-9509-6D08-347404DF3069}"/>
          </ac:spMkLst>
        </pc:spChg>
        <pc:spChg chg="mod ord">
          <ac:chgData name="Charissa Lewis" userId="f4cec6c0-5a36-4441-8571-a4553063483e" providerId="ADAL" clId="{31AC3932-B49C-42C1-B309-8A719A28B8A1}" dt="2024-09-26T20:18:46.760" v="49" actId="27636"/>
          <ac:spMkLst>
            <pc:docMk/>
            <pc:sldMk cId="0" sldId="360"/>
            <ac:spMk id="789" creationId="{00000000-0000-0000-0000-000000000000}"/>
          </ac:spMkLst>
        </pc:spChg>
        <pc:spChg chg="mod ord">
          <ac:chgData name="Charissa Lewis" userId="f4cec6c0-5a36-4441-8571-a4553063483e" providerId="ADAL" clId="{31AC3932-B49C-42C1-B309-8A719A28B8A1}" dt="2024-09-26T20:44:24.862" v="271" actId="1076"/>
          <ac:spMkLst>
            <pc:docMk/>
            <pc:sldMk cId="0" sldId="360"/>
            <ac:spMk id="790" creationId="{00000000-0000-0000-0000-000000000000}"/>
          </ac:spMkLst>
        </pc:spChg>
        <pc:graphicFrameChg chg="mod">
          <ac:chgData name="Charissa Lewis" userId="f4cec6c0-5a36-4441-8571-a4553063483e" providerId="ADAL" clId="{31AC3932-B49C-42C1-B309-8A719A28B8A1}" dt="2024-09-26T20:44:30.754" v="272" actId="1076"/>
          <ac:graphicFrameMkLst>
            <pc:docMk/>
            <pc:sldMk cId="0" sldId="360"/>
            <ac:graphicFrameMk id="791" creationId="{00000000-0000-0000-0000-000000000000}"/>
          </ac:graphicFrameMkLst>
        </pc:graphicFrameChg>
      </pc:sldChg>
      <pc:sldChg chg="addSp delSp modSp mod modClrScheme chgLayout modNotes">
        <pc:chgData name="Charissa Lewis" userId="f4cec6c0-5a36-4441-8571-a4553063483e" providerId="ADAL" clId="{31AC3932-B49C-42C1-B309-8A719A28B8A1}" dt="2024-09-26T20:45:52.493" v="278" actId="1076"/>
        <pc:sldMkLst>
          <pc:docMk/>
          <pc:sldMk cId="0" sldId="361"/>
        </pc:sldMkLst>
        <pc:spChg chg="add del mod ord">
          <ac:chgData name="Charissa Lewis" userId="f4cec6c0-5a36-4441-8571-a4553063483e" providerId="ADAL" clId="{31AC3932-B49C-42C1-B309-8A719A28B8A1}" dt="2024-09-26T20:44:40.308" v="273" actId="21"/>
          <ac:spMkLst>
            <pc:docMk/>
            <pc:sldMk cId="0" sldId="361"/>
            <ac:spMk id="2" creationId="{E28AC593-4E1F-F8DE-830E-F6446BEFDB48}"/>
          </ac:spMkLst>
        </pc:spChg>
        <pc:spChg chg="add del mod ord">
          <ac:chgData name="Charissa Lewis" userId="f4cec6c0-5a36-4441-8571-a4553063483e" providerId="ADAL" clId="{31AC3932-B49C-42C1-B309-8A719A28B8A1}" dt="2024-09-26T20:44:41.836" v="274" actId="21"/>
          <ac:spMkLst>
            <pc:docMk/>
            <pc:sldMk cId="0" sldId="361"/>
            <ac:spMk id="3" creationId="{5F670829-D6C0-6142-4A54-7D033E68CF85}"/>
          </ac:spMkLst>
        </pc:spChg>
        <pc:spChg chg="mod ord">
          <ac:chgData name="Charissa Lewis" userId="f4cec6c0-5a36-4441-8571-a4553063483e" providerId="ADAL" clId="{31AC3932-B49C-42C1-B309-8A719A28B8A1}" dt="2024-09-26T20:18:46.762" v="50" actId="27636"/>
          <ac:spMkLst>
            <pc:docMk/>
            <pc:sldMk cId="0" sldId="361"/>
            <ac:spMk id="796" creationId="{00000000-0000-0000-0000-000000000000}"/>
          </ac:spMkLst>
        </pc:spChg>
        <pc:spChg chg="mod ord">
          <ac:chgData name="Charissa Lewis" userId="f4cec6c0-5a36-4441-8571-a4553063483e" providerId="ADAL" clId="{31AC3932-B49C-42C1-B309-8A719A28B8A1}" dt="2024-09-26T20:45:52.493" v="278" actId="1076"/>
          <ac:spMkLst>
            <pc:docMk/>
            <pc:sldMk cId="0" sldId="361"/>
            <ac:spMk id="797" creationId="{00000000-0000-0000-0000-000000000000}"/>
          </ac:spMkLst>
        </pc:spChg>
      </pc:sldChg>
      <pc:sldChg chg="addSp delSp modSp mod modClrScheme chgLayout modNotes">
        <pc:chgData name="Charissa Lewis" userId="f4cec6c0-5a36-4441-8571-a4553063483e" providerId="ADAL" clId="{31AC3932-B49C-42C1-B309-8A719A28B8A1}" dt="2024-09-26T20:46:14.437" v="286" actId="1076"/>
        <pc:sldMkLst>
          <pc:docMk/>
          <pc:sldMk cId="0" sldId="362"/>
        </pc:sldMkLst>
        <pc:spChg chg="add del mod ord">
          <ac:chgData name="Charissa Lewis" userId="f4cec6c0-5a36-4441-8571-a4553063483e" providerId="ADAL" clId="{31AC3932-B49C-42C1-B309-8A719A28B8A1}" dt="2024-09-26T20:45:55.858" v="279" actId="21"/>
          <ac:spMkLst>
            <pc:docMk/>
            <pc:sldMk cId="0" sldId="362"/>
            <ac:spMk id="2" creationId="{B6A9A02D-12CC-34BA-8FCC-394028F88027}"/>
          </ac:spMkLst>
        </pc:spChg>
        <pc:spChg chg="add del mod ord">
          <ac:chgData name="Charissa Lewis" userId="f4cec6c0-5a36-4441-8571-a4553063483e" providerId="ADAL" clId="{31AC3932-B49C-42C1-B309-8A719A28B8A1}" dt="2024-09-26T20:45:59.966" v="280" actId="21"/>
          <ac:spMkLst>
            <pc:docMk/>
            <pc:sldMk cId="0" sldId="362"/>
            <ac:spMk id="3" creationId="{D175EBE7-BA79-DDB0-57FD-150ED2320F7B}"/>
          </ac:spMkLst>
        </pc:spChg>
        <pc:spChg chg="mod ord">
          <ac:chgData name="Charissa Lewis" userId="f4cec6c0-5a36-4441-8571-a4553063483e" providerId="ADAL" clId="{31AC3932-B49C-42C1-B309-8A719A28B8A1}" dt="2024-09-26T20:18:46.772" v="53" actId="27636"/>
          <ac:spMkLst>
            <pc:docMk/>
            <pc:sldMk cId="0" sldId="362"/>
            <ac:spMk id="802" creationId="{00000000-0000-0000-0000-000000000000}"/>
          </ac:spMkLst>
        </pc:spChg>
        <pc:spChg chg="mod ord">
          <ac:chgData name="Charissa Lewis" userId="f4cec6c0-5a36-4441-8571-a4553063483e" providerId="ADAL" clId="{31AC3932-B49C-42C1-B309-8A719A28B8A1}" dt="2024-09-26T20:46:14.437" v="286" actId="1076"/>
          <ac:spMkLst>
            <pc:docMk/>
            <pc:sldMk cId="0" sldId="362"/>
            <ac:spMk id="803" creationId="{00000000-0000-0000-0000-000000000000}"/>
          </ac:spMkLst>
        </pc:spChg>
      </pc:sldChg>
      <pc:sldChg chg="addSp delSp modSp mod modClrScheme chgLayout modNotes">
        <pc:chgData name="Charissa Lewis" userId="f4cec6c0-5a36-4441-8571-a4553063483e" providerId="ADAL" clId="{31AC3932-B49C-42C1-B309-8A719A28B8A1}" dt="2024-09-26T20:46:56.284" v="292" actId="1076"/>
        <pc:sldMkLst>
          <pc:docMk/>
          <pc:sldMk cId="0" sldId="363"/>
        </pc:sldMkLst>
        <pc:spChg chg="add del mod ord">
          <ac:chgData name="Charissa Lewis" userId="f4cec6c0-5a36-4441-8571-a4553063483e" providerId="ADAL" clId="{31AC3932-B49C-42C1-B309-8A719A28B8A1}" dt="2024-09-26T20:46:17.389" v="287" actId="21"/>
          <ac:spMkLst>
            <pc:docMk/>
            <pc:sldMk cId="0" sldId="363"/>
            <ac:spMk id="2" creationId="{82E07E1A-7CFA-595C-17E1-E9A4217167BC}"/>
          </ac:spMkLst>
        </pc:spChg>
        <pc:spChg chg="add del mod ord">
          <ac:chgData name="Charissa Lewis" userId="f4cec6c0-5a36-4441-8571-a4553063483e" providerId="ADAL" clId="{31AC3932-B49C-42C1-B309-8A719A28B8A1}" dt="2024-09-26T20:46:21.607" v="288" actId="21"/>
          <ac:spMkLst>
            <pc:docMk/>
            <pc:sldMk cId="0" sldId="363"/>
            <ac:spMk id="3" creationId="{17A20C4C-83BC-015C-F2D8-6381578AAE0C}"/>
          </ac:spMkLst>
        </pc:spChg>
        <pc:spChg chg="mod ord">
          <ac:chgData name="Charissa Lewis" userId="f4cec6c0-5a36-4441-8571-a4553063483e" providerId="ADAL" clId="{31AC3932-B49C-42C1-B309-8A719A28B8A1}" dt="2024-09-26T20:18:46.774" v="54" actId="27636"/>
          <ac:spMkLst>
            <pc:docMk/>
            <pc:sldMk cId="0" sldId="363"/>
            <ac:spMk id="808" creationId="{00000000-0000-0000-0000-000000000000}"/>
          </ac:spMkLst>
        </pc:spChg>
        <pc:spChg chg="mod ord">
          <ac:chgData name="Charissa Lewis" userId="f4cec6c0-5a36-4441-8571-a4553063483e" providerId="ADAL" clId="{31AC3932-B49C-42C1-B309-8A719A28B8A1}" dt="2024-09-26T20:46:56.284" v="292" actId="1076"/>
          <ac:spMkLst>
            <pc:docMk/>
            <pc:sldMk cId="0" sldId="363"/>
            <ac:spMk id="809" creationId="{00000000-0000-0000-0000-000000000000}"/>
          </ac:spMkLst>
        </pc:spChg>
      </pc:sldChg>
      <pc:sldChg chg="addSp delSp modSp mod modClrScheme chgLayout">
        <pc:chgData name="Charissa Lewis" userId="f4cec6c0-5a36-4441-8571-a4553063483e" providerId="ADAL" clId="{31AC3932-B49C-42C1-B309-8A719A28B8A1}" dt="2024-09-26T20:47:43.363" v="308" actId="1076"/>
        <pc:sldMkLst>
          <pc:docMk/>
          <pc:sldMk cId="0" sldId="364"/>
        </pc:sldMkLst>
        <pc:spChg chg="add del mod ord">
          <ac:chgData name="Charissa Lewis" userId="f4cec6c0-5a36-4441-8571-a4553063483e" providerId="ADAL" clId="{31AC3932-B49C-42C1-B309-8A719A28B8A1}" dt="2024-09-26T20:46:59.742" v="293" actId="21"/>
          <ac:spMkLst>
            <pc:docMk/>
            <pc:sldMk cId="0" sldId="364"/>
            <ac:spMk id="2" creationId="{498B1C10-F9A5-0D05-B87C-B91A41ADACE1}"/>
          </ac:spMkLst>
        </pc:spChg>
        <pc:spChg chg="add del mod ord">
          <ac:chgData name="Charissa Lewis" userId="f4cec6c0-5a36-4441-8571-a4553063483e" providerId="ADAL" clId="{31AC3932-B49C-42C1-B309-8A719A28B8A1}" dt="2024-09-26T20:47:03.940" v="294" actId="21"/>
          <ac:spMkLst>
            <pc:docMk/>
            <pc:sldMk cId="0" sldId="364"/>
            <ac:spMk id="3" creationId="{335C76A9-2384-077A-9ECA-4E99ED08D697}"/>
          </ac:spMkLst>
        </pc:spChg>
        <pc:spChg chg="mod ord">
          <ac:chgData name="Charissa Lewis" userId="f4cec6c0-5a36-4441-8571-a4553063483e" providerId="ADAL" clId="{31AC3932-B49C-42C1-B309-8A719A28B8A1}" dt="2024-09-26T20:18:46.779" v="56" actId="27636"/>
          <ac:spMkLst>
            <pc:docMk/>
            <pc:sldMk cId="0" sldId="364"/>
            <ac:spMk id="814" creationId="{00000000-0000-0000-0000-000000000000}"/>
          </ac:spMkLst>
        </pc:spChg>
        <pc:spChg chg="mod ord">
          <ac:chgData name="Charissa Lewis" userId="f4cec6c0-5a36-4441-8571-a4553063483e" providerId="ADAL" clId="{31AC3932-B49C-42C1-B309-8A719A28B8A1}" dt="2024-09-26T20:47:43.363" v="308" actId="1076"/>
          <ac:spMkLst>
            <pc:docMk/>
            <pc:sldMk cId="0" sldId="364"/>
            <ac:spMk id="815" creationId="{00000000-0000-0000-0000-000000000000}"/>
          </ac:spMkLst>
        </pc:spChg>
      </pc:sldChg>
      <pc:sldChg chg="addSp delSp modSp mod modClrScheme chgLayout modNotes">
        <pc:chgData name="Charissa Lewis" userId="f4cec6c0-5a36-4441-8571-a4553063483e" providerId="ADAL" clId="{31AC3932-B49C-42C1-B309-8A719A28B8A1}" dt="2024-09-26T20:57:22.669" v="424" actId="1076"/>
        <pc:sldMkLst>
          <pc:docMk/>
          <pc:sldMk cId="0" sldId="365"/>
        </pc:sldMkLst>
        <pc:spChg chg="add del mod ord">
          <ac:chgData name="Charissa Lewis" userId="f4cec6c0-5a36-4441-8571-a4553063483e" providerId="ADAL" clId="{31AC3932-B49C-42C1-B309-8A719A28B8A1}" dt="2024-09-26T20:47:47.678" v="309" actId="21"/>
          <ac:spMkLst>
            <pc:docMk/>
            <pc:sldMk cId="0" sldId="365"/>
            <ac:spMk id="2" creationId="{F15B7644-62D3-89D9-C471-7456F87F64EF}"/>
          </ac:spMkLst>
        </pc:spChg>
        <pc:spChg chg="add del mod ord">
          <ac:chgData name="Charissa Lewis" userId="f4cec6c0-5a36-4441-8571-a4553063483e" providerId="ADAL" clId="{31AC3932-B49C-42C1-B309-8A719A28B8A1}" dt="2024-09-26T20:47:51.800" v="310" actId="21"/>
          <ac:spMkLst>
            <pc:docMk/>
            <pc:sldMk cId="0" sldId="365"/>
            <ac:spMk id="3" creationId="{E2573A5F-C79E-9829-6985-11E7A75C6879}"/>
          </ac:spMkLst>
        </pc:spChg>
        <pc:spChg chg="mod ord">
          <ac:chgData name="Charissa Lewis" userId="f4cec6c0-5a36-4441-8571-a4553063483e" providerId="ADAL" clId="{31AC3932-B49C-42C1-B309-8A719A28B8A1}" dt="2024-09-26T20:57:01.483" v="417" actId="255"/>
          <ac:spMkLst>
            <pc:docMk/>
            <pc:sldMk cId="0" sldId="365"/>
            <ac:spMk id="820" creationId="{00000000-0000-0000-0000-000000000000}"/>
          </ac:spMkLst>
        </pc:spChg>
        <pc:spChg chg="mod ord">
          <ac:chgData name="Charissa Lewis" userId="f4cec6c0-5a36-4441-8571-a4553063483e" providerId="ADAL" clId="{31AC3932-B49C-42C1-B309-8A719A28B8A1}" dt="2024-09-26T20:57:05.864" v="418" actId="14100"/>
          <ac:spMkLst>
            <pc:docMk/>
            <pc:sldMk cId="0" sldId="365"/>
            <ac:spMk id="821" creationId="{00000000-0000-0000-0000-000000000000}"/>
          </ac:spMkLst>
        </pc:spChg>
        <pc:picChg chg="mod">
          <ac:chgData name="Charissa Lewis" userId="f4cec6c0-5a36-4441-8571-a4553063483e" providerId="ADAL" clId="{31AC3932-B49C-42C1-B309-8A719A28B8A1}" dt="2024-09-26T20:57:17.540" v="422" actId="1076"/>
          <ac:picMkLst>
            <pc:docMk/>
            <pc:sldMk cId="0" sldId="365"/>
            <ac:picMk id="822" creationId="{00000000-0000-0000-0000-000000000000}"/>
          </ac:picMkLst>
        </pc:picChg>
        <pc:picChg chg="mod">
          <ac:chgData name="Charissa Lewis" userId="f4cec6c0-5a36-4441-8571-a4553063483e" providerId="ADAL" clId="{31AC3932-B49C-42C1-B309-8A719A28B8A1}" dt="2024-09-26T20:57:22.669" v="424" actId="1076"/>
          <ac:picMkLst>
            <pc:docMk/>
            <pc:sldMk cId="0" sldId="365"/>
            <ac:picMk id="823" creationId="{00000000-0000-0000-0000-000000000000}"/>
          </ac:picMkLst>
        </pc:picChg>
        <pc:picChg chg="mod">
          <ac:chgData name="Charissa Lewis" userId="f4cec6c0-5a36-4441-8571-a4553063483e" providerId="ADAL" clId="{31AC3932-B49C-42C1-B309-8A719A28B8A1}" dt="2024-09-26T20:56:50.314" v="413" actId="1076"/>
          <ac:picMkLst>
            <pc:docMk/>
            <pc:sldMk cId="0" sldId="365"/>
            <ac:picMk id="824" creationId="{00000000-0000-0000-0000-000000000000}"/>
          </ac:picMkLst>
        </pc:picChg>
        <pc:picChg chg="mod">
          <ac:chgData name="Charissa Lewis" userId="f4cec6c0-5a36-4441-8571-a4553063483e" providerId="ADAL" clId="{31AC3932-B49C-42C1-B309-8A719A28B8A1}" dt="2024-09-26T20:57:19.102" v="423" actId="1076"/>
          <ac:picMkLst>
            <pc:docMk/>
            <pc:sldMk cId="0" sldId="365"/>
            <ac:picMk id="825" creationId="{00000000-0000-0000-0000-000000000000}"/>
          </ac:picMkLst>
        </pc:picChg>
      </pc:sldChg>
    </pc:docChg>
  </pc:docChgLst>
  <pc:docChgLst>
    <pc:chgData name="Letty Kraus" userId="a35656c8-8728-47c1-9a80-6ec0283fce12" providerId="ADAL" clId="{43EF0AA5-0061-43EB-8C90-92247479BAFD}"/>
    <pc:docChg chg="delSld">
      <pc:chgData name="Letty Kraus" userId="a35656c8-8728-47c1-9a80-6ec0283fce12" providerId="ADAL" clId="{43EF0AA5-0061-43EB-8C90-92247479BAFD}" dt="2024-06-04T22:29:24.156" v="0" actId="47"/>
      <pc:docMkLst>
        <pc:docMk/>
      </pc:docMkLst>
      <pc:sldChg chg="del">
        <pc:chgData name="Letty Kraus" userId="a35656c8-8728-47c1-9a80-6ec0283fce12" providerId="ADAL" clId="{43EF0AA5-0061-43EB-8C90-92247479BAFD}" dt="2024-06-04T22:29:24.156" v="0" actId="47"/>
        <pc:sldMkLst>
          <pc:docMk/>
          <pc:sldMk cId="0" sldId="256"/>
        </pc:sldMkLst>
      </pc:sldChg>
      <pc:sldChg chg="del">
        <pc:chgData name="Letty Kraus" userId="a35656c8-8728-47c1-9a80-6ec0283fce12" providerId="ADAL" clId="{43EF0AA5-0061-43EB-8C90-92247479BAFD}" dt="2024-06-04T22:29:24.156" v="0" actId="47"/>
        <pc:sldMkLst>
          <pc:docMk/>
          <pc:sldMk cId="0" sldId="257"/>
        </pc:sldMkLst>
      </pc:sldChg>
      <pc:sldChg chg="del">
        <pc:chgData name="Letty Kraus" userId="a35656c8-8728-47c1-9a80-6ec0283fce12" providerId="ADAL" clId="{43EF0AA5-0061-43EB-8C90-92247479BAFD}" dt="2024-06-04T22:29:24.156" v="0" actId="47"/>
        <pc:sldMkLst>
          <pc:docMk/>
          <pc:sldMk cId="0" sldId="258"/>
        </pc:sldMkLst>
      </pc:sldChg>
      <pc:sldChg chg="del">
        <pc:chgData name="Letty Kraus" userId="a35656c8-8728-47c1-9a80-6ec0283fce12" providerId="ADAL" clId="{43EF0AA5-0061-43EB-8C90-92247479BAFD}" dt="2024-06-04T22:29:24.156" v="0" actId="47"/>
        <pc:sldMkLst>
          <pc:docMk/>
          <pc:sldMk cId="0" sldId="259"/>
        </pc:sldMkLst>
      </pc:sldChg>
      <pc:sldChg chg="del">
        <pc:chgData name="Letty Kraus" userId="a35656c8-8728-47c1-9a80-6ec0283fce12" providerId="ADAL" clId="{43EF0AA5-0061-43EB-8C90-92247479BAFD}" dt="2024-06-04T22:29:24.156" v="0" actId="47"/>
        <pc:sldMkLst>
          <pc:docMk/>
          <pc:sldMk cId="0" sldId="260"/>
        </pc:sldMkLst>
      </pc:sldChg>
      <pc:sldChg chg="del">
        <pc:chgData name="Letty Kraus" userId="a35656c8-8728-47c1-9a80-6ec0283fce12" providerId="ADAL" clId="{43EF0AA5-0061-43EB-8C90-92247479BAFD}" dt="2024-06-04T22:29:24.156" v="0" actId="47"/>
        <pc:sldMkLst>
          <pc:docMk/>
          <pc:sldMk cId="0" sldId="261"/>
        </pc:sldMkLst>
      </pc:sldChg>
      <pc:sldChg chg="del">
        <pc:chgData name="Letty Kraus" userId="a35656c8-8728-47c1-9a80-6ec0283fce12" providerId="ADAL" clId="{43EF0AA5-0061-43EB-8C90-92247479BAFD}" dt="2024-06-04T22:29:24.156" v="0" actId="47"/>
        <pc:sldMkLst>
          <pc:docMk/>
          <pc:sldMk cId="0" sldId="262"/>
        </pc:sldMkLst>
      </pc:sldChg>
      <pc:sldChg chg="del">
        <pc:chgData name="Letty Kraus" userId="a35656c8-8728-47c1-9a80-6ec0283fce12" providerId="ADAL" clId="{43EF0AA5-0061-43EB-8C90-92247479BAFD}" dt="2024-06-04T22:29:24.156" v="0" actId="47"/>
        <pc:sldMkLst>
          <pc:docMk/>
          <pc:sldMk cId="0" sldId="263"/>
        </pc:sldMkLst>
      </pc:sldChg>
      <pc:sldChg chg="del">
        <pc:chgData name="Letty Kraus" userId="a35656c8-8728-47c1-9a80-6ec0283fce12" providerId="ADAL" clId="{43EF0AA5-0061-43EB-8C90-92247479BAFD}" dt="2024-06-04T22:29:24.156" v="0" actId="47"/>
        <pc:sldMkLst>
          <pc:docMk/>
          <pc:sldMk cId="0" sldId="264"/>
        </pc:sldMkLst>
      </pc:sldChg>
      <pc:sldChg chg="del">
        <pc:chgData name="Letty Kraus" userId="a35656c8-8728-47c1-9a80-6ec0283fce12" providerId="ADAL" clId="{43EF0AA5-0061-43EB-8C90-92247479BAFD}" dt="2024-06-04T22:29:24.156" v="0" actId="47"/>
        <pc:sldMkLst>
          <pc:docMk/>
          <pc:sldMk cId="0" sldId="265"/>
        </pc:sldMkLst>
      </pc:sldChg>
      <pc:sldChg chg="del">
        <pc:chgData name="Letty Kraus" userId="a35656c8-8728-47c1-9a80-6ec0283fce12" providerId="ADAL" clId="{43EF0AA5-0061-43EB-8C90-92247479BAFD}" dt="2024-06-04T22:29:24.156" v="0" actId="47"/>
        <pc:sldMkLst>
          <pc:docMk/>
          <pc:sldMk cId="0" sldId="266"/>
        </pc:sldMkLst>
      </pc:sldChg>
      <pc:sldChg chg="del">
        <pc:chgData name="Letty Kraus" userId="a35656c8-8728-47c1-9a80-6ec0283fce12" providerId="ADAL" clId="{43EF0AA5-0061-43EB-8C90-92247479BAFD}" dt="2024-06-04T22:29:24.156" v="0" actId="47"/>
        <pc:sldMkLst>
          <pc:docMk/>
          <pc:sldMk cId="0" sldId="267"/>
        </pc:sldMkLst>
      </pc:sldChg>
      <pc:sldChg chg="del">
        <pc:chgData name="Letty Kraus" userId="a35656c8-8728-47c1-9a80-6ec0283fce12" providerId="ADAL" clId="{43EF0AA5-0061-43EB-8C90-92247479BAFD}" dt="2024-06-04T22:29:24.156" v="0" actId="47"/>
        <pc:sldMkLst>
          <pc:docMk/>
          <pc:sldMk cId="0" sldId="268"/>
        </pc:sldMkLst>
      </pc:sldChg>
      <pc:sldChg chg="del">
        <pc:chgData name="Letty Kraus" userId="a35656c8-8728-47c1-9a80-6ec0283fce12" providerId="ADAL" clId="{43EF0AA5-0061-43EB-8C90-92247479BAFD}" dt="2024-06-04T22:29:24.156" v="0" actId="47"/>
        <pc:sldMkLst>
          <pc:docMk/>
          <pc:sldMk cId="0" sldId="269"/>
        </pc:sldMkLst>
      </pc:sldChg>
      <pc:sldChg chg="del">
        <pc:chgData name="Letty Kraus" userId="a35656c8-8728-47c1-9a80-6ec0283fce12" providerId="ADAL" clId="{43EF0AA5-0061-43EB-8C90-92247479BAFD}" dt="2024-06-04T22:29:24.156" v="0" actId="47"/>
        <pc:sldMkLst>
          <pc:docMk/>
          <pc:sldMk cId="0" sldId="270"/>
        </pc:sldMkLst>
      </pc:sldChg>
      <pc:sldChg chg="del">
        <pc:chgData name="Letty Kraus" userId="a35656c8-8728-47c1-9a80-6ec0283fce12" providerId="ADAL" clId="{43EF0AA5-0061-43EB-8C90-92247479BAFD}" dt="2024-06-04T22:29:24.156" v="0" actId="47"/>
        <pc:sldMkLst>
          <pc:docMk/>
          <pc:sldMk cId="0" sldId="271"/>
        </pc:sldMkLst>
      </pc:sldChg>
      <pc:sldChg chg="del">
        <pc:chgData name="Letty Kraus" userId="a35656c8-8728-47c1-9a80-6ec0283fce12" providerId="ADAL" clId="{43EF0AA5-0061-43EB-8C90-92247479BAFD}" dt="2024-06-04T22:29:24.156" v="0" actId="47"/>
        <pc:sldMkLst>
          <pc:docMk/>
          <pc:sldMk cId="0" sldId="272"/>
        </pc:sldMkLst>
      </pc:sldChg>
      <pc:sldChg chg="del">
        <pc:chgData name="Letty Kraus" userId="a35656c8-8728-47c1-9a80-6ec0283fce12" providerId="ADAL" clId="{43EF0AA5-0061-43EB-8C90-92247479BAFD}" dt="2024-06-04T22:29:24.156" v="0" actId="47"/>
        <pc:sldMkLst>
          <pc:docMk/>
          <pc:sldMk cId="0" sldId="273"/>
        </pc:sldMkLst>
      </pc:sldChg>
      <pc:sldChg chg="del">
        <pc:chgData name="Letty Kraus" userId="a35656c8-8728-47c1-9a80-6ec0283fce12" providerId="ADAL" clId="{43EF0AA5-0061-43EB-8C90-92247479BAFD}" dt="2024-06-04T22:29:24.156" v="0" actId="47"/>
        <pc:sldMkLst>
          <pc:docMk/>
          <pc:sldMk cId="0" sldId="274"/>
        </pc:sldMkLst>
      </pc:sldChg>
      <pc:sldChg chg="del">
        <pc:chgData name="Letty Kraus" userId="a35656c8-8728-47c1-9a80-6ec0283fce12" providerId="ADAL" clId="{43EF0AA5-0061-43EB-8C90-92247479BAFD}" dt="2024-06-04T22:29:24.156" v="0" actId="47"/>
        <pc:sldMkLst>
          <pc:docMk/>
          <pc:sldMk cId="0" sldId="275"/>
        </pc:sldMkLst>
      </pc:sldChg>
      <pc:sldChg chg="del">
        <pc:chgData name="Letty Kraus" userId="a35656c8-8728-47c1-9a80-6ec0283fce12" providerId="ADAL" clId="{43EF0AA5-0061-43EB-8C90-92247479BAFD}" dt="2024-06-04T22:29:24.156" v="0" actId="47"/>
        <pc:sldMkLst>
          <pc:docMk/>
          <pc:sldMk cId="0" sldId="276"/>
        </pc:sldMkLst>
      </pc:sldChg>
      <pc:sldChg chg="del">
        <pc:chgData name="Letty Kraus" userId="a35656c8-8728-47c1-9a80-6ec0283fce12" providerId="ADAL" clId="{43EF0AA5-0061-43EB-8C90-92247479BAFD}" dt="2024-06-04T22:29:24.156" v="0" actId="47"/>
        <pc:sldMkLst>
          <pc:docMk/>
          <pc:sldMk cId="0" sldId="277"/>
        </pc:sldMkLst>
      </pc:sldChg>
      <pc:sldChg chg="del">
        <pc:chgData name="Letty Kraus" userId="a35656c8-8728-47c1-9a80-6ec0283fce12" providerId="ADAL" clId="{43EF0AA5-0061-43EB-8C90-92247479BAFD}" dt="2024-06-04T22:29:24.156" v="0" actId="47"/>
        <pc:sldMkLst>
          <pc:docMk/>
          <pc:sldMk cId="0" sldId="278"/>
        </pc:sldMkLst>
      </pc:sldChg>
      <pc:sldChg chg="del">
        <pc:chgData name="Letty Kraus" userId="a35656c8-8728-47c1-9a80-6ec0283fce12" providerId="ADAL" clId="{43EF0AA5-0061-43EB-8C90-92247479BAFD}" dt="2024-06-04T22:29:24.156" v="0" actId="47"/>
        <pc:sldMkLst>
          <pc:docMk/>
          <pc:sldMk cId="0" sldId="279"/>
        </pc:sldMkLst>
      </pc:sldChg>
      <pc:sldChg chg="del">
        <pc:chgData name="Letty Kraus" userId="a35656c8-8728-47c1-9a80-6ec0283fce12" providerId="ADAL" clId="{43EF0AA5-0061-43EB-8C90-92247479BAFD}" dt="2024-06-04T22:29:24.156" v="0" actId="47"/>
        <pc:sldMkLst>
          <pc:docMk/>
          <pc:sldMk cId="0" sldId="280"/>
        </pc:sldMkLst>
      </pc:sldChg>
      <pc:sldChg chg="del">
        <pc:chgData name="Letty Kraus" userId="a35656c8-8728-47c1-9a80-6ec0283fce12" providerId="ADAL" clId="{43EF0AA5-0061-43EB-8C90-92247479BAFD}" dt="2024-06-04T22:29:24.156" v="0" actId="47"/>
        <pc:sldMkLst>
          <pc:docMk/>
          <pc:sldMk cId="0" sldId="281"/>
        </pc:sldMkLst>
      </pc:sldChg>
      <pc:sldChg chg="del">
        <pc:chgData name="Letty Kraus" userId="a35656c8-8728-47c1-9a80-6ec0283fce12" providerId="ADAL" clId="{43EF0AA5-0061-43EB-8C90-92247479BAFD}" dt="2024-06-04T22:29:24.156" v="0" actId="47"/>
        <pc:sldMkLst>
          <pc:docMk/>
          <pc:sldMk cId="0" sldId="282"/>
        </pc:sldMkLst>
      </pc:sldChg>
      <pc:sldChg chg="del">
        <pc:chgData name="Letty Kraus" userId="a35656c8-8728-47c1-9a80-6ec0283fce12" providerId="ADAL" clId="{43EF0AA5-0061-43EB-8C90-92247479BAFD}" dt="2024-06-04T22:29:24.156" v="0" actId="47"/>
        <pc:sldMkLst>
          <pc:docMk/>
          <pc:sldMk cId="0" sldId="283"/>
        </pc:sldMkLst>
      </pc:sldChg>
      <pc:sldChg chg="del">
        <pc:chgData name="Letty Kraus" userId="a35656c8-8728-47c1-9a80-6ec0283fce12" providerId="ADAL" clId="{43EF0AA5-0061-43EB-8C90-92247479BAFD}" dt="2024-06-04T22:29:24.156" v="0" actId="47"/>
        <pc:sldMkLst>
          <pc:docMk/>
          <pc:sldMk cId="0" sldId="284"/>
        </pc:sldMkLst>
      </pc:sldChg>
      <pc:sldChg chg="del">
        <pc:chgData name="Letty Kraus" userId="a35656c8-8728-47c1-9a80-6ec0283fce12" providerId="ADAL" clId="{43EF0AA5-0061-43EB-8C90-92247479BAFD}" dt="2024-06-04T22:29:24.156" v="0" actId="47"/>
        <pc:sldMkLst>
          <pc:docMk/>
          <pc:sldMk cId="0" sldId="285"/>
        </pc:sldMkLst>
      </pc:sldChg>
      <pc:sldChg chg="del">
        <pc:chgData name="Letty Kraus" userId="a35656c8-8728-47c1-9a80-6ec0283fce12" providerId="ADAL" clId="{43EF0AA5-0061-43EB-8C90-92247479BAFD}" dt="2024-06-04T22:29:24.156" v="0" actId="47"/>
        <pc:sldMkLst>
          <pc:docMk/>
          <pc:sldMk cId="0" sldId="286"/>
        </pc:sldMkLst>
      </pc:sldChg>
      <pc:sldChg chg="del">
        <pc:chgData name="Letty Kraus" userId="a35656c8-8728-47c1-9a80-6ec0283fce12" providerId="ADAL" clId="{43EF0AA5-0061-43EB-8C90-92247479BAFD}" dt="2024-06-04T22:29:24.156" v="0" actId="47"/>
        <pc:sldMkLst>
          <pc:docMk/>
          <pc:sldMk cId="1790096876" sldId="3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baf7324f6e_0_4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2baf7324f6e_0_4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2c641e07f02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2c641e07f02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2c641e07f02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2c641e07f02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2baf7324f6e_0_5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2baf7324f6e_0_5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2baf7324f6e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2baf7324f6e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2baf7324f6e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2baf7324f6e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2baf7324f6e_0_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2baf7324f6e_0_5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2baf7324f6e_0_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2baf7324f6e_0_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https://www.pbs.org/video/Native-American-Dance-and-Regalia-655958H-1/</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2baf7324f6e_0_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g2baf7324f6e_0_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2c641e07f02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1" name="Google Shape;761;g2c641e07f02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2c641e07f02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2c641e07f02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2baf7324f6e_0_4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2baf7324f6e_0_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g2c641e07f02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3" name="Google Shape;773;g2c641e07f02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2c641e07f02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2c641e07f02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2c641e07f02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2c641e07f02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2c641e07f02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2c641e07f02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2c641e07f02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2c641e07f02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2c641e07f02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6" name="Google Shape;806;g2c641e07f02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2c641e07f02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2c641e07f02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baf7324f6e_0_5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baf7324f6e_0_5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2baf7324f6e_0_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2baf7324f6e_0_4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https://www.youtube.com/watch?v=_ikouWcXhd0</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2baf7324f6e_0_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2baf7324f6e_0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https://www.youtube.com/watch?v=xLX-KKPx9ek</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2c641e07f02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2c641e07f02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2c641e07f02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8" name="Google Shape;678;g2c641e07f02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2c641e07f02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2c641e07f02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2c641e07f02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2c641e07f02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2c641e07f02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2c641e07f02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https://www.youtube.com/watch?si=TovpP_z5OrmWyGqk&amp;v=_h-DCc8kaLk&amp;feature=youtu.be </a:t>
            </a:r>
          </a:p>
          <a:p>
            <a:pPr marL="0" lvl="0" indent="0" algn="l" rtl="0">
              <a:spcBef>
                <a:spcPts val="0"/>
              </a:spcBef>
              <a:spcAft>
                <a:spcPts val="0"/>
              </a:spcAft>
              <a:buNone/>
            </a:pPr>
            <a:r>
              <a:rPr lang="en-US"/>
              <a:t>https://ca.pbslearningmedia.org/resource/dance_terms/elements-of-dance-dance-arts-toolkit/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5F69A91A-FB54-3748-9B84-1B3C93615017}"/>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314E8835-7F65-1641-AC96-67CC5075C9D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D971CDDC-F6EE-3049-A080-978B3E02A5A3}"/>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5" name="Title Placeholder 13">
            <a:extLst>
              <a:ext uri="{FF2B5EF4-FFF2-40B4-BE49-F238E27FC236}">
                <a16:creationId xmlns:a16="http://schemas.microsoft.com/office/drawing/2014/main" id="{6D57DDDF-EB36-E5A1-503B-6BD08FB29D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70342449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id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9BFCA7B-9A00-1B49-AED0-2A2AF5CDF386}"/>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11926ADB-7CCE-C84A-A3D4-435B874F14A1}"/>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F2169FF2-D525-C840-94E5-C3A7198266BA}"/>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3" name="Title Placeholder 13">
            <a:extLst>
              <a:ext uri="{FF2B5EF4-FFF2-40B4-BE49-F238E27FC236}">
                <a16:creationId xmlns:a16="http://schemas.microsoft.com/office/drawing/2014/main" id="{961A893D-6B94-D004-35BD-67779D7F9F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90759648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42942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25908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304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2843061C-1719-609A-6AED-0B63CE618AE3}"/>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8" name="Text Placeholder 12">
            <a:extLst>
              <a:ext uri="{FF2B5EF4-FFF2-40B4-BE49-F238E27FC236}">
                <a16:creationId xmlns:a16="http://schemas.microsoft.com/office/drawing/2014/main" id="{D7E0D2FE-D2EA-49C0-878D-D02F1AA8630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9" name="Text Placeholder 6">
            <a:extLst>
              <a:ext uri="{FF2B5EF4-FFF2-40B4-BE49-F238E27FC236}">
                <a16:creationId xmlns:a16="http://schemas.microsoft.com/office/drawing/2014/main" id="{1FABC8DB-60BA-7F3B-264D-27F77A41DBC7}"/>
              </a:ext>
            </a:extLst>
          </p:cNvPr>
          <p:cNvSpPr>
            <a:spLocks noGrp="1"/>
          </p:cNvSpPr>
          <p:nvPr>
            <p:ph type="body" sz="quarter" idx="15"/>
          </p:nvPr>
        </p:nvSpPr>
        <p:spPr>
          <a:xfrm>
            <a:off x="975654" y="3503065"/>
            <a:ext cx="7192690" cy="1331550"/>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10" name="Title Placeholder 13">
            <a:extLst>
              <a:ext uri="{FF2B5EF4-FFF2-40B4-BE49-F238E27FC236}">
                <a16:creationId xmlns:a16="http://schemas.microsoft.com/office/drawing/2014/main" id="{A6D91985-9E61-F57C-A816-F21A9990A87A}"/>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5463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719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9463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5265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07996"/>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883081"/>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208552"/>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110248"/>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www.pbs.org/video/Native-American-Dance-and-Regalia-655958H-1/"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time_continue=10&amp;v=mymzQVA1Wa4&amp;feature=emb_logo"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hyperlink" Target="https://www.youtube.com/watch?v=5_srg-18Fz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14.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_ikouWcXhd0"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hyperlink" Target="http://www.youtube.com/watch?v=_ikouWcXhd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xLX-KKPx9ek"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hyperlink" Target="http://www.youtube.com/watch?v=xLX-KKPx9ek"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youtu.be/_h-DCc8kaLk?si=TovpP_z5OrmWyGqk"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hyperlink" Target="https://ca.pbslearningmedia.org/resource/dance_terms/elements-of-dance-dance-arts-toolkit/"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96"/>
          <p:cNvSpPr txBox="1">
            <a:spLocks noGrp="1"/>
          </p:cNvSpPr>
          <p:nvPr>
            <p:ph type="subTitle" idx="4294967295"/>
          </p:nvPr>
        </p:nvSpPr>
        <p:spPr>
          <a:xfrm>
            <a:off x="0" y="1125538"/>
            <a:ext cx="8521700" cy="1811337"/>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sz="2600">
                <a:solidFill>
                  <a:schemeClr val="bg1"/>
                </a:solidFill>
              </a:rPr>
              <a:t>4th Grade Arts &amp; Science Integrated Unit</a:t>
            </a:r>
            <a:endParaRPr sz="2600">
              <a:solidFill>
                <a:schemeClr val="bg1"/>
              </a:solidFill>
            </a:endParaRPr>
          </a:p>
          <a:p>
            <a:pPr marL="0" lvl="0" indent="0" algn="ctr" rtl="0">
              <a:lnSpc>
                <a:spcPct val="150000"/>
              </a:lnSpc>
              <a:spcBef>
                <a:spcPts val="0"/>
              </a:spcBef>
              <a:spcAft>
                <a:spcPts val="0"/>
              </a:spcAft>
              <a:buNone/>
            </a:pPr>
            <a:r>
              <a:rPr lang="en" sz="2600">
                <a:solidFill>
                  <a:schemeClr val="bg1"/>
                </a:solidFill>
              </a:rPr>
              <a:t>Learning Sequence #3</a:t>
            </a:r>
            <a:endParaRPr sz="2600">
              <a:solidFill>
                <a:schemeClr val="bg1"/>
              </a:solidFill>
            </a:endParaRPr>
          </a:p>
          <a:p>
            <a:pPr marL="0" lvl="0" indent="0" algn="ctr" rtl="0">
              <a:lnSpc>
                <a:spcPct val="150000"/>
              </a:lnSpc>
              <a:spcBef>
                <a:spcPts val="0"/>
              </a:spcBef>
              <a:spcAft>
                <a:spcPts val="0"/>
              </a:spcAft>
              <a:buClr>
                <a:schemeClr val="dk1"/>
              </a:buClr>
              <a:buSzPts val="1100"/>
              <a:buFont typeface="Arial"/>
              <a:buNone/>
            </a:pPr>
            <a:r>
              <a:rPr lang="en" sz="2600" b="1">
                <a:solidFill>
                  <a:schemeClr val="bg1"/>
                </a:solidFill>
              </a:rPr>
              <a:t>Focus on Movement and Dance </a:t>
            </a:r>
            <a:endParaRPr sz="260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9" name="Google Shape;709;p105"/>
          <p:cNvSpPr txBox="1">
            <a:spLocks noGrp="1"/>
          </p:cNvSpPr>
          <p:nvPr>
            <p:ph type="body" sz="quarter" idx="12"/>
          </p:nvPr>
        </p:nvSpPr>
        <p:spPr>
          <a:xfrm>
            <a:off x="975655" y="1241855"/>
            <a:ext cx="7192690" cy="326836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Pick one locomotor movement. What kind of pathway will you use to move throughout the room you are in? Will you move in a zigzag, straight, or curved pathway? Give it a try.</a:t>
            </a:r>
            <a:endParaRPr sz="2200"/>
          </a:p>
          <a:p>
            <a:pPr marL="0" lvl="0" indent="0" algn="l" rtl="0">
              <a:spcBef>
                <a:spcPts val="1200"/>
              </a:spcBef>
              <a:spcAft>
                <a:spcPts val="0"/>
              </a:spcAft>
              <a:buNone/>
            </a:pPr>
            <a:r>
              <a:rPr lang="en" sz="2200"/>
              <a:t>Now, focus on time. Will you move quickly or slowly along your pathway? Try your locomotor movement again with the time you selected.</a:t>
            </a:r>
            <a:endParaRPr sz="2200"/>
          </a:p>
          <a:p>
            <a:pPr marL="0" lvl="0" indent="0" algn="l" rtl="0">
              <a:spcBef>
                <a:spcPts val="1200"/>
              </a:spcBef>
              <a:spcAft>
                <a:spcPts val="1200"/>
              </a:spcAft>
              <a:buNone/>
            </a:pPr>
            <a:r>
              <a:rPr lang="en" sz="2200"/>
              <a:t>Energy or force determines whether your movement is smooth, sharp, heavy, light, flowing, or controlled. Perform your locomotor movement and experiment with different types of energy.</a:t>
            </a:r>
            <a:endParaRPr sz="2200"/>
          </a:p>
        </p:txBody>
      </p:sp>
      <p:sp>
        <p:nvSpPr>
          <p:cNvPr id="708" name="Google Shape;708;p10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400"/>
              <a:t>Explore Elements of Dance with Locomotor Movement</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5" name="Google Shape;715;p106"/>
          <p:cNvSpPr txBox="1">
            <a:spLocks noGrp="1"/>
          </p:cNvSpPr>
          <p:nvPr>
            <p:ph type="body" sz="quarter" idx="12"/>
          </p:nvPr>
        </p:nvSpPr>
        <p:spPr>
          <a:xfrm>
            <a:off x="975655" y="1130644"/>
            <a:ext cx="7192690" cy="3703971"/>
          </a:xfrm>
          <a:prstGeom prst="rect">
            <a:avLst/>
          </a:prstGeom>
        </p:spPr>
        <p:txBody>
          <a:bodyPr spcFirstLastPara="1" wrap="square" lIns="91425" tIns="91425" rIns="91425" bIns="91425" anchor="t" anchorCtr="0">
            <a:normAutofit/>
          </a:bodyPr>
          <a:lstStyle/>
          <a:p>
            <a:pPr marL="457200" lvl="0" indent="-368815" algn="l" rtl="0">
              <a:spcBef>
                <a:spcPts val="0"/>
              </a:spcBef>
              <a:spcAft>
                <a:spcPts val="0"/>
              </a:spcAft>
              <a:buSzPts val="2208"/>
              <a:buChar char="●"/>
            </a:pPr>
            <a:r>
              <a:rPr lang="en" sz="2200"/>
              <a:t>Describe the changes in your locomotor movement when you added space, time, and energy.  </a:t>
            </a:r>
            <a:endParaRPr sz="2200"/>
          </a:p>
          <a:p>
            <a:pPr marL="457200" lvl="0" indent="-368815" algn="l" rtl="0">
              <a:spcBef>
                <a:spcPts val="0"/>
              </a:spcBef>
              <a:spcAft>
                <a:spcPts val="0"/>
              </a:spcAft>
              <a:buSzPts val="2208"/>
              <a:buChar char="●"/>
            </a:pPr>
            <a:r>
              <a:rPr lang="en" sz="2200"/>
              <a:t>Which element did you like best?</a:t>
            </a:r>
            <a:endParaRPr sz="2200"/>
          </a:p>
          <a:p>
            <a:pPr marL="457200" lvl="0" indent="-368815" algn="l" rtl="0">
              <a:spcBef>
                <a:spcPts val="0"/>
              </a:spcBef>
              <a:spcAft>
                <a:spcPts val="0"/>
              </a:spcAft>
              <a:buSzPts val="2208"/>
              <a:buChar char="●"/>
            </a:pPr>
            <a:r>
              <a:rPr lang="en" sz="2200"/>
              <a:t>How might changes in the elements of dance influence how the performer feels? </a:t>
            </a:r>
            <a:endParaRPr sz="2200"/>
          </a:p>
          <a:p>
            <a:pPr marL="457200" lvl="0" indent="-368815" algn="l" rtl="0">
              <a:spcBef>
                <a:spcPts val="0"/>
              </a:spcBef>
              <a:spcAft>
                <a:spcPts val="0"/>
              </a:spcAft>
              <a:buSzPts val="2208"/>
              <a:buChar char="●"/>
            </a:pPr>
            <a:r>
              <a:rPr lang="en" sz="2200"/>
              <a:t>How might changes in the elements of dance influence how the audience feels?</a:t>
            </a:r>
            <a:endParaRPr sz="2200"/>
          </a:p>
          <a:p>
            <a:pPr marL="457200" lvl="0" indent="-368815" algn="l" rtl="0">
              <a:spcBef>
                <a:spcPts val="0"/>
              </a:spcBef>
              <a:spcAft>
                <a:spcPts val="0"/>
              </a:spcAft>
              <a:buSzPts val="2208"/>
              <a:buChar char="●"/>
            </a:pPr>
            <a:r>
              <a:rPr lang="en" sz="2200"/>
              <a:t>Share your responses with a partner.</a:t>
            </a:r>
            <a:endParaRPr sz="2200"/>
          </a:p>
        </p:txBody>
      </p:sp>
      <p:sp>
        <p:nvSpPr>
          <p:cNvPr id="714" name="Google Shape;714;p10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400"/>
              <a:t>Explore Elements of Dance with Locomotor Movement</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Google Shape;721;p107"/>
          <p:cNvSpPr txBox="1">
            <a:spLocks noGrp="1"/>
          </p:cNvSpPr>
          <p:nvPr>
            <p:ph type="body" sz="quarter" idx="12"/>
          </p:nvPr>
        </p:nvSpPr>
        <p:spPr>
          <a:xfrm>
            <a:off x="975655" y="1164659"/>
            <a:ext cx="7192690" cy="366995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Dance is a performing art form consisting of sequences of movement.</a:t>
            </a:r>
            <a:endParaRPr sz="2000"/>
          </a:p>
          <a:p>
            <a:pPr marL="0" lvl="0" indent="0" algn="l" rtl="0">
              <a:spcBef>
                <a:spcPts val="1200"/>
              </a:spcBef>
              <a:spcAft>
                <a:spcPts val="0"/>
              </a:spcAft>
              <a:buNone/>
            </a:pPr>
            <a:r>
              <a:rPr lang="en" sz="2000"/>
              <a:t>We are going to have the opportunity to see some really great dances. First, let’s think about our experiences with dance and what we already know.  </a:t>
            </a:r>
            <a:endParaRPr sz="2000"/>
          </a:p>
          <a:p>
            <a:pPr marL="457200" lvl="0" indent="-342900" algn="l" rtl="0">
              <a:spcBef>
                <a:spcPts val="1200"/>
              </a:spcBef>
              <a:spcAft>
                <a:spcPts val="0"/>
              </a:spcAft>
              <a:buSzPts val="1800"/>
              <a:buChar char="●"/>
            </a:pPr>
            <a:r>
              <a:rPr lang="en" sz="2000"/>
              <a:t>What are some types of dances you have been part of or watched? </a:t>
            </a:r>
            <a:endParaRPr sz="2000"/>
          </a:p>
          <a:p>
            <a:pPr marL="457200" lvl="0" indent="-342900" algn="l" rtl="0">
              <a:spcBef>
                <a:spcPts val="0"/>
              </a:spcBef>
              <a:spcAft>
                <a:spcPts val="0"/>
              </a:spcAft>
              <a:buSzPts val="1800"/>
              <a:buChar char="●"/>
            </a:pPr>
            <a:r>
              <a:rPr lang="en" sz="2000"/>
              <a:t>What are some reasons people dance?</a:t>
            </a:r>
            <a:endParaRPr sz="2000"/>
          </a:p>
          <a:p>
            <a:pPr marL="914400" lvl="1" indent="-342900" algn="l" rtl="0">
              <a:spcBef>
                <a:spcPts val="0"/>
              </a:spcBef>
              <a:spcAft>
                <a:spcPts val="0"/>
              </a:spcAft>
              <a:buSzPts val="1800"/>
              <a:buChar char="○"/>
            </a:pPr>
            <a:r>
              <a:rPr lang="en" sz="2000"/>
              <a:t>Do you think people all over the world dance for the same reasons? Explain your thinking.</a:t>
            </a:r>
            <a:endParaRPr sz="2000"/>
          </a:p>
          <a:p>
            <a:pPr marL="457200" lvl="0" indent="-342900" algn="l" rtl="0">
              <a:spcBef>
                <a:spcPts val="0"/>
              </a:spcBef>
              <a:spcAft>
                <a:spcPts val="0"/>
              </a:spcAft>
              <a:buSzPts val="1800"/>
              <a:buChar char="●"/>
            </a:pPr>
            <a:r>
              <a:rPr lang="en" sz="2000"/>
              <a:t>How do dance performances and dancing make people feel?</a:t>
            </a:r>
            <a:endParaRPr sz="2000"/>
          </a:p>
          <a:p>
            <a:pPr marL="914400" lvl="1" indent="-342900" algn="l" rtl="0">
              <a:spcBef>
                <a:spcPts val="0"/>
              </a:spcBef>
              <a:spcAft>
                <a:spcPts val="0"/>
              </a:spcAft>
              <a:buSzPts val="1800"/>
              <a:buChar char="○"/>
            </a:pPr>
            <a:r>
              <a:rPr lang="en" sz="2000"/>
              <a:t>How do they make you feel?</a:t>
            </a:r>
            <a:endParaRPr sz="2000"/>
          </a:p>
        </p:txBody>
      </p:sp>
      <p:sp>
        <p:nvSpPr>
          <p:cNvPr id="720" name="Google Shape;720;p10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b="1"/>
              <a:t>Exploring Patterns in Dance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7" name="Google Shape;727;p108"/>
          <p:cNvSpPr txBox="1">
            <a:spLocks noGrp="1"/>
          </p:cNvSpPr>
          <p:nvPr>
            <p:ph type="body" sz="quarter" idx="12"/>
          </p:nvPr>
        </p:nvSpPr>
        <p:spPr>
          <a:xfrm>
            <a:off x="409210" y="2725304"/>
            <a:ext cx="6191264" cy="1976269"/>
          </a:xfrm>
          <a:prstGeom prst="rect">
            <a:avLst/>
          </a:prstGeom>
        </p:spPr>
        <p:txBody>
          <a:bodyPr spcFirstLastPara="1" wrap="square" lIns="91425" tIns="91425" rIns="91425" bIns="91425" anchor="t" anchorCtr="0">
            <a:normAutofit fontScale="92500" lnSpcReduction="10000"/>
          </a:bodyPr>
          <a:lstStyle/>
          <a:p>
            <a:pPr marL="0" lvl="0" indent="0" algn="l" rtl="0">
              <a:spcBef>
                <a:spcPts val="1200"/>
              </a:spcBef>
              <a:spcAft>
                <a:spcPts val="0"/>
              </a:spcAft>
              <a:buNone/>
            </a:pPr>
            <a:endParaRPr lang="en-US"/>
          </a:p>
          <a:p>
            <a:pPr marL="457200" lvl="0" indent="-355600" algn="l" rtl="0">
              <a:spcBef>
                <a:spcPts val="1200"/>
              </a:spcBef>
              <a:spcAft>
                <a:spcPts val="0"/>
              </a:spcAft>
              <a:buSzPts val="2000"/>
              <a:buChar char="●"/>
            </a:pPr>
            <a:r>
              <a:rPr lang="en" sz="2300"/>
              <a:t>What are you thinking as you look at these photographs?</a:t>
            </a:r>
            <a:endParaRPr sz="2300"/>
          </a:p>
          <a:p>
            <a:pPr marL="457200" lvl="0" indent="-355600" algn="l" rtl="0">
              <a:spcBef>
                <a:spcPts val="0"/>
              </a:spcBef>
              <a:spcAft>
                <a:spcPts val="0"/>
              </a:spcAft>
              <a:buSzPts val="2000"/>
              <a:buChar char="●"/>
            </a:pPr>
            <a:r>
              <a:rPr lang="en" sz="2300"/>
              <a:t>Do you think dance has changed over time? Why?</a:t>
            </a:r>
            <a:endParaRPr sz="2300"/>
          </a:p>
          <a:p>
            <a:pPr marL="914400" lvl="1" indent="-355600" algn="l" rtl="0">
              <a:spcBef>
                <a:spcPts val="0"/>
              </a:spcBef>
              <a:spcAft>
                <a:spcPts val="0"/>
              </a:spcAft>
              <a:buSzPts val="2000"/>
              <a:buChar char="○"/>
            </a:pPr>
            <a:r>
              <a:rPr lang="en" sz="2300"/>
              <a:t>What has stayed the same? Why?</a:t>
            </a:r>
            <a:endParaRPr sz="2300"/>
          </a:p>
          <a:p>
            <a:pPr marL="457200" lvl="0" indent="-355600" algn="l" rtl="0">
              <a:spcBef>
                <a:spcPts val="0"/>
              </a:spcBef>
              <a:spcAft>
                <a:spcPts val="0"/>
              </a:spcAft>
              <a:buSzPts val="2000"/>
              <a:buChar char="●"/>
            </a:pPr>
            <a:r>
              <a:rPr lang="en" sz="2300"/>
              <a:t>Are there patterns in dance? Explain your thinking.</a:t>
            </a:r>
            <a:endParaRPr sz="2300"/>
          </a:p>
        </p:txBody>
      </p:sp>
      <p:sp>
        <p:nvSpPr>
          <p:cNvPr id="726" name="Google Shape;726;p108"/>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44000"/>
              <a:buFont typeface="Arial"/>
              <a:buNone/>
            </a:pPr>
            <a:r>
              <a:rPr lang="en" b="1"/>
              <a:t>Exploring Patterns in Dance</a:t>
            </a:r>
            <a:endParaRPr/>
          </a:p>
        </p:txBody>
      </p:sp>
      <p:pic>
        <p:nvPicPr>
          <p:cNvPr id="728" name="Google Shape;728;p108" descr="Young man break-dancing on a street with people passing by. The young man is in color and the background is black and white." title="Man dancing"/>
          <p:cNvPicPr preferRelativeResize="0"/>
          <p:nvPr/>
        </p:nvPicPr>
        <p:blipFill rotWithShape="1">
          <a:blip r:embed="rId3">
            <a:alphaModFix/>
          </a:blip>
          <a:srcRect l="11975" t="5047" r="19746" b="16088"/>
          <a:stretch/>
        </p:blipFill>
        <p:spPr>
          <a:xfrm>
            <a:off x="253049" y="1445111"/>
            <a:ext cx="1717574" cy="1371365"/>
          </a:xfrm>
          <a:prstGeom prst="rect">
            <a:avLst/>
          </a:prstGeom>
          <a:noFill/>
          <a:ln>
            <a:noFill/>
          </a:ln>
        </p:spPr>
      </p:pic>
      <p:pic>
        <p:nvPicPr>
          <p:cNvPr id="729" name="Google Shape;729;p108" descr="Four ballerinas in white tutus, locking arms and dancing." title="Ballerinas"/>
          <p:cNvPicPr preferRelativeResize="0"/>
          <p:nvPr/>
        </p:nvPicPr>
        <p:blipFill rotWithShape="1">
          <a:blip r:embed="rId4">
            <a:alphaModFix/>
          </a:blip>
          <a:srcRect l="11556" t="17351" r="21216" b="17978"/>
          <a:stretch/>
        </p:blipFill>
        <p:spPr>
          <a:xfrm>
            <a:off x="2355284" y="1418513"/>
            <a:ext cx="2052501" cy="1371365"/>
          </a:xfrm>
          <a:prstGeom prst="rect">
            <a:avLst/>
          </a:prstGeom>
          <a:noFill/>
          <a:ln>
            <a:noFill/>
          </a:ln>
        </p:spPr>
      </p:pic>
      <p:pic>
        <p:nvPicPr>
          <p:cNvPr id="730" name="Google Shape;730;p108" descr="An array of Indian dancers in yellow, red, and green traditional costumes." title="Dancers"/>
          <p:cNvPicPr preferRelativeResize="0"/>
          <p:nvPr/>
        </p:nvPicPr>
        <p:blipFill>
          <a:blip r:embed="rId5">
            <a:alphaModFix/>
          </a:blip>
          <a:stretch>
            <a:fillRect/>
          </a:stretch>
        </p:blipFill>
        <p:spPr>
          <a:xfrm>
            <a:off x="4817613" y="1445111"/>
            <a:ext cx="2052501" cy="1318169"/>
          </a:xfrm>
          <a:prstGeom prst="rect">
            <a:avLst/>
          </a:prstGeom>
          <a:noFill/>
          <a:ln>
            <a:noFill/>
          </a:ln>
        </p:spPr>
      </p:pic>
      <p:pic>
        <p:nvPicPr>
          <p:cNvPr id="731" name="Google Shape;731;p108" descr="A couple dancing together." title="Couple dancing"/>
          <p:cNvPicPr preferRelativeResize="0"/>
          <p:nvPr/>
        </p:nvPicPr>
        <p:blipFill>
          <a:blip r:embed="rId6">
            <a:alphaModFix/>
          </a:blip>
          <a:stretch>
            <a:fillRect/>
          </a:stretch>
        </p:blipFill>
        <p:spPr>
          <a:xfrm>
            <a:off x="7515203" y="3713439"/>
            <a:ext cx="1048485" cy="1371365"/>
          </a:xfrm>
          <a:prstGeom prst="rect">
            <a:avLst/>
          </a:prstGeom>
          <a:noFill/>
          <a:ln>
            <a:noFill/>
          </a:ln>
        </p:spPr>
      </p:pic>
      <p:pic>
        <p:nvPicPr>
          <p:cNvPr id="732" name="Google Shape;732;p108" descr="A bride and groom dressed in white, dancing at their wedding." title="Dancing at wedding"/>
          <p:cNvPicPr preferRelativeResize="0"/>
          <p:nvPr/>
        </p:nvPicPr>
        <p:blipFill rotWithShape="1">
          <a:blip r:embed="rId7">
            <a:alphaModFix/>
          </a:blip>
          <a:srcRect l="6394" t="9778" r="18906" b="19873"/>
          <a:stretch/>
        </p:blipFill>
        <p:spPr>
          <a:xfrm>
            <a:off x="7033328" y="1034325"/>
            <a:ext cx="1826467" cy="1190040"/>
          </a:xfrm>
          <a:prstGeom prst="rect">
            <a:avLst/>
          </a:prstGeom>
          <a:noFill/>
          <a:ln>
            <a:noFill/>
          </a:ln>
        </p:spPr>
      </p:pic>
      <p:pic>
        <p:nvPicPr>
          <p:cNvPr id="733" name="Google Shape;733;p108" descr="An array of tribal dancers in traditional dance costumes." title="Tribal dancers"/>
          <p:cNvPicPr preferRelativeResize="0"/>
          <p:nvPr/>
        </p:nvPicPr>
        <p:blipFill rotWithShape="1">
          <a:blip r:embed="rId8">
            <a:alphaModFix/>
          </a:blip>
          <a:srcRect t="4177" r="4843"/>
          <a:stretch/>
        </p:blipFill>
        <p:spPr>
          <a:xfrm>
            <a:off x="7033328" y="2389714"/>
            <a:ext cx="1826467" cy="1160627"/>
          </a:xfrm>
          <a:prstGeom prst="rect">
            <a:avLst/>
          </a:prstGeom>
          <a:noFill/>
          <a:ln>
            <a:noFill/>
          </a:ln>
        </p:spPr>
      </p:pic>
      <p:sp>
        <p:nvSpPr>
          <p:cNvPr id="4" name="TextBox 3">
            <a:extLst>
              <a:ext uri="{FF2B5EF4-FFF2-40B4-BE49-F238E27FC236}">
                <a16:creationId xmlns:a16="http://schemas.microsoft.com/office/drawing/2014/main" id="{599F808F-5ACE-B31C-F5AA-0586D155B926}"/>
              </a:ext>
            </a:extLst>
          </p:cNvPr>
          <p:cNvSpPr txBox="1"/>
          <p:nvPr/>
        </p:nvSpPr>
        <p:spPr>
          <a:xfrm>
            <a:off x="409210" y="2902466"/>
            <a:ext cx="3478427" cy="276999"/>
          </a:xfrm>
          <a:prstGeom prst="rect">
            <a:avLst/>
          </a:prstGeom>
          <a:noFill/>
        </p:spPr>
        <p:txBody>
          <a:bodyPr wrap="square" rtlCol="0">
            <a:spAutoFit/>
          </a:bodyPr>
          <a:lstStyle/>
          <a:p>
            <a:r>
              <a:rPr lang="en-US" sz="1200" i="1"/>
              <a:t>(Source for all images: </a:t>
            </a:r>
            <a:r>
              <a:rPr lang="en-US" sz="1200" i="1" err="1"/>
              <a:t>Pixabay</a:t>
            </a:r>
            <a:r>
              <a:rPr lang="en-US" sz="1200" i="1"/>
              <a:t>)</a:t>
            </a:r>
            <a:endParaRPr lang="en-US"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109"/>
          <p:cNvSpPr txBox="1">
            <a:spLocks noGrp="1"/>
          </p:cNvSpPr>
          <p:nvPr>
            <p:ph type="body" sz="quarter" idx="12"/>
          </p:nvPr>
        </p:nvSpPr>
        <p:spPr>
          <a:xfrm>
            <a:off x="975655" y="1198606"/>
            <a:ext cx="7192690" cy="3787346"/>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a:t>Now we will have the opportunity and pleasure of viewing, and hearing from Native American dancers. </a:t>
            </a:r>
            <a:endParaRPr sz="2200"/>
          </a:p>
          <a:p>
            <a:pPr marL="0" lvl="0" indent="0" algn="l" rtl="0">
              <a:spcBef>
                <a:spcPts val="1200"/>
              </a:spcBef>
              <a:spcAft>
                <a:spcPts val="0"/>
              </a:spcAft>
              <a:buNone/>
            </a:pPr>
            <a:r>
              <a:rPr lang="en" sz="2200"/>
              <a:t>We will experience three different dances.  </a:t>
            </a:r>
            <a:endParaRPr sz="2200"/>
          </a:p>
          <a:p>
            <a:pPr marL="0" lvl="0" indent="0" algn="l" rtl="0">
              <a:spcBef>
                <a:spcPts val="1200"/>
              </a:spcBef>
              <a:spcAft>
                <a:spcPts val="0"/>
              </a:spcAft>
              <a:buNone/>
            </a:pPr>
            <a:r>
              <a:rPr lang="en" sz="2200"/>
              <a:t>We will continue to look for and notice patterns in the dances and think about how the dances are similar and different. </a:t>
            </a:r>
            <a:endParaRPr sz="2200"/>
          </a:p>
          <a:p>
            <a:pPr marL="0" lvl="0" indent="0" algn="l" rtl="0">
              <a:spcBef>
                <a:spcPts val="1200"/>
              </a:spcBef>
              <a:spcAft>
                <a:spcPts val="1200"/>
              </a:spcAft>
              <a:buClr>
                <a:schemeClr val="dk1"/>
              </a:buClr>
              <a:buSzPts val="1100"/>
              <a:buFont typeface="Arial"/>
              <a:buNone/>
            </a:pPr>
            <a:r>
              <a:rPr lang="en" sz="2200"/>
              <a:t>The title of our video is </a:t>
            </a:r>
            <a:r>
              <a:rPr lang="en" sz="2200" i="1"/>
              <a:t>Native American Dance and Regalia</a:t>
            </a:r>
            <a:r>
              <a:rPr lang="en" sz="2200"/>
              <a:t>. While we watch the dances, let’s also pay attention to the “regalia”, the traditional attire, the dancers wear. </a:t>
            </a:r>
            <a:endParaRPr sz="2200"/>
          </a:p>
        </p:txBody>
      </p:sp>
      <p:sp>
        <p:nvSpPr>
          <p:cNvPr id="738" name="Google Shape;738;p10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400" b="1"/>
              <a:t>Exploring Patterns in Traditional Native American Dances</a:t>
            </a:r>
            <a:endParaRPr sz="24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5" name="Google Shape;745;p110"/>
          <p:cNvSpPr txBox="1">
            <a:spLocks noGrp="1"/>
          </p:cNvSpPr>
          <p:nvPr>
            <p:ph type="body" sz="quarter" idx="12"/>
          </p:nvPr>
        </p:nvSpPr>
        <p:spPr>
          <a:xfrm>
            <a:off x="623488" y="1051062"/>
            <a:ext cx="7192690" cy="400858"/>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a:t>Create a 3-column chart.</a:t>
            </a:r>
            <a:endParaRPr/>
          </a:p>
          <a:p>
            <a:pPr marL="0" lvl="0" indent="0" algn="l" rtl="0">
              <a:spcBef>
                <a:spcPts val="1200"/>
              </a:spcBef>
              <a:spcAft>
                <a:spcPts val="0"/>
              </a:spcAft>
              <a:buNone/>
            </a:pPr>
            <a:endParaRPr/>
          </a:p>
          <a:p>
            <a:pPr marL="0" lvl="0" indent="0" algn="l" rtl="0">
              <a:spcBef>
                <a:spcPts val="1200"/>
              </a:spcBef>
              <a:spcAft>
                <a:spcPts val="1200"/>
              </a:spcAft>
              <a:buClr>
                <a:schemeClr val="dk1"/>
              </a:buClr>
              <a:buSzPts val="1100"/>
              <a:buFont typeface="Arial"/>
              <a:buNone/>
            </a:pPr>
            <a:endParaRPr/>
          </a:p>
        </p:txBody>
      </p:sp>
      <p:sp>
        <p:nvSpPr>
          <p:cNvPr id="744" name="Google Shape;744;p110"/>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45833"/>
              <a:buFont typeface="Arial"/>
              <a:buNone/>
            </a:pPr>
            <a:r>
              <a:rPr lang="en" sz="2400" b="1"/>
              <a:t>Exploring Patterns in Traditional Native American Dances</a:t>
            </a:r>
            <a:endParaRPr/>
          </a:p>
        </p:txBody>
      </p:sp>
      <p:graphicFrame>
        <p:nvGraphicFramePr>
          <p:cNvPr id="746" name="Google Shape;746;p110"/>
          <p:cNvGraphicFramePr/>
          <p:nvPr>
            <p:extLst>
              <p:ext uri="{D42A27DB-BD31-4B8C-83A1-F6EECF244321}">
                <p14:modId xmlns:p14="http://schemas.microsoft.com/office/powerpoint/2010/main" val="1101596579"/>
              </p:ext>
            </p:extLst>
          </p:nvPr>
        </p:nvGraphicFramePr>
        <p:xfrm>
          <a:off x="623488" y="1451920"/>
          <a:ext cx="7651350" cy="3463895"/>
        </p:xfrm>
        <a:graphic>
          <a:graphicData uri="http://schemas.openxmlformats.org/drawingml/2006/table">
            <a:tbl>
              <a:tblPr>
                <a:noFill/>
                <a:tableStyleId>{10F1AE51-7D3B-484F-9FE3-010E40082DF4}</a:tableStyleId>
              </a:tblPr>
              <a:tblGrid>
                <a:gridCol w="2550450">
                  <a:extLst>
                    <a:ext uri="{9D8B030D-6E8A-4147-A177-3AD203B41FA5}">
                      <a16:colId xmlns:a16="http://schemas.microsoft.com/office/drawing/2014/main" val="20000"/>
                    </a:ext>
                  </a:extLst>
                </a:gridCol>
                <a:gridCol w="2550450">
                  <a:extLst>
                    <a:ext uri="{9D8B030D-6E8A-4147-A177-3AD203B41FA5}">
                      <a16:colId xmlns:a16="http://schemas.microsoft.com/office/drawing/2014/main" val="20001"/>
                    </a:ext>
                  </a:extLst>
                </a:gridCol>
                <a:gridCol w="2550450">
                  <a:extLst>
                    <a:ext uri="{9D8B030D-6E8A-4147-A177-3AD203B41FA5}">
                      <a16:colId xmlns:a16="http://schemas.microsoft.com/office/drawing/2014/main" val="20002"/>
                    </a:ext>
                  </a:extLst>
                </a:gridCol>
              </a:tblGrid>
              <a:tr h="589175">
                <a:tc>
                  <a:txBody>
                    <a:bodyPr/>
                    <a:lstStyle/>
                    <a:p>
                      <a:pPr marL="0" lvl="0" indent="0" algn="l" rtl="0">
                        <a:spcBef>
                          <a:spcPts val="0"/>
                        </a:spcBef>
                        <a:spcAft>
                          <a:spcPts val="0"/>
                        </a:spcAft>
                        <a:buNone/>
                      </a:pPr>
                      <a:r>
                        <a:rPr lang="en" sz="1100"/>
                        <a:t>Russell Harjo</a:t>
                      </a:r>
                      <a:endParaRPr sz="1100"/>
                    </a:p>
                    <a:p>
                      <a:pPr marL="0" lvl="0" indent="0" algn="l" rtl="0">
                        <a:spcBef>
                          <a:spcPts val="0"/>
                        </a:spcBef>
                        <a:spcAft>
                          <a:spcPts val="0"/>
                        </a:spcAft>
                        <a:buNone/>
                      </a:pPr>
                      <a:r>
                        <a:rPr lang="en" sz="1100"/>
                        <a:t>Pawnee/Seminole</a:t>
                      </a:r>
                      <a:endParaRPr sz="1100"/>
                    </a:p>
                    <a:p>
                      <a:pPr marL="0" lvl="0" indent="0" algn="l" rtl="0">
                        <a:spcBef>
                          <a:spcPts val="0"/>
                        </a:spcBef>
                        <a:spcAft>
                          <a:spcPts val="0"/>
                        </a:spcAft>
                        <a:buNone/>
                      </a:pPr>
                      <a:r>
                        <a:rPr lang="en" sz="1100" i="1"/>
                        <a:t>Men’s Grass Dance</a:t>
                      </a:r>
                      <a:endParaRPr sz="1100"/>
                    </a:p>
                  </a:txBody>
                  <a:tcPr marL="63500" marR="63500" marT="63500" marB="63500"/>
                </a:tc>
                <a:tc>
                  <a:txBody>
                    <a:bodyPr/>
                    <a:lstStyle/>
                    <a:p>
                      <a:pPr marL="0" lvl="0" indent="0" algn="l" rtl="0">
                        <a:spcBef>
                          <a:spcPts val="0"/>
                        </a:spcBef>
                        <a:spcAft>
                          <a:spcPts val="0"/>
                        </a:spcAft>
                        <a:buNone/>
                      </a:pPr>
                      <a:r>
                        <a:rPr lang="en" sz="1100"/>
                        <a:t>Jennie Kappenman</a:t>
                      </a:r>
                      <a:endParaRPr sz="1100"/>
                    </a:p>
                    <a:p>
                      <a:pPr marL="0" lvl="0" indent="0" algn="l" rtl="0">
                        <a:spcBef>
                          <a:spcPts val="0"/>
                        </a:spcBef>
                        <a:spcAft>
                          <a:spcPts val="0"/>
                        </a:spcAft>
                        <a:buNone/>
                      </a:pPr>
                      <a:r>
                        <a:rPr lang="en" sz="1100"/>
                        <a:t>Ojibwe</a:t>
                      </a:r>
                      <a:endParaRPr sz="1100"/>
                    </a:p>
                    <a:p>
                      <a:pPr marL="0" lvl="0" indent="0" algn="l" rtl="0">
                        <a:spcBef>
                          <a:spcPts val="0"/>
                        </a:spcBef>
                        <a:spcAft>
                          <a:spcPts val="0"/>
                        </a:spcAft>
                        <a:buNone/>
                      </a:pPr>
                      <a:r>
                        <a:rPr lang="en" sz="1100" i="1"/>
                        <a:t>Jingle Dress Dance</a:t>
                      </a:r>
                      <a:endParaRPr sz="1100" i="1"/>
                    </a:p>
                  </a:txBody>
                  <a:tcPr marL="63500" marR="63500" marT="63500" marB="63500"/>
                </a:tc>
                <a:tc>
                  <a:txBody>
                    <a:bodyPr/>
                    <a:lstStyle/>
                    <a:p>
                      <a:pPr marL="0" lvl="0" indent="0" algn="l" rtl="0">
                        <a:spcBef>
                          <a:spcPts val="0"/>
                        </a:spcBef>
                        <a:spcAft>
                          <a:spcPts val="0"/>
                        </a:spcAft>
                        <a:buNone/>
                      </a:pPr>
                      <a:r>
                        <a:rPr lang="en" sz="1100"/>
                        <a:t>Leya Hale</a:t>
                      </a:r>
                      <a:endParaRPr sz="1100"/>
                    </a:p>
                    <a:p>
                      <a:pPr marL="0" lvl="0" indent="0" algn="l" rtl="0">
                        <a:spcBef>
                          <a:spcPts val="0"/>
                        </a:spcBef>
                        <a:spcAft>
                          <a:spcPts val="0"/>
                        </a:spcAft>
                        <a:buNone/>
                      </a:pPr>
                      <a:r>
                        <a:rPr lang="en" sz="1100"/>
                        <a:t>Dakota/Dine</a:t>
                      </a:r>
                      <a:endParaRPr sz="1100"/>
                    </a:p>
                    <a:p>
                      <a:pPr marL="0" lvl="0" indent="0" algn="l" rtl="0">
                        <a:spcBef>
                          <a:spcPts val="0"/>
                        </a:spcBef>
                        <a:spcAft>
                          <a:spcPts val="0"/>
                        </a:spcAft>
                        <a:buNone/>
                      </a:pPr>
                      <a:r>
                        <a:rPr lang="en" sz="1100" i="1"/>
                        <a:t>Women’s Traditional Dance</a:t>
                      </a:r>
                      <a:endParaRPr sz="1100" i="1"/>
                    </a:p>
                  </a:txBody>
                  <a:tcPr marL="63500" marR="63500" marT="63500" marB="63500"/>
                </a:tc>
                <a:extLst>
                  <a:ext uri="{0D108BD9-81ED-4DB2-BD59-A6C34878D82A}">
                    <a16:rowId xmlns:a16="http://schemas.microsoft.com/office/drawing/2014/main" val="10000"/>
                  </a:ext>
                </a:extLst>
              </a:tr>
              <a:tr h="287200">
                <a:tc>
                  <a:txBody>
                    <a:bodyPr/>
                    <a:lstStyle/>
                    <a:p>
                      <a:pPr marL="0" lvl="0" indent="0" algn="l" rtl="0">
                        <a:spcBef>
                          <a:spcPts val="0"/>
                        </a:spcBef>
                        <a:spcAft>
                          <a:spcPts val="0"/>
                        </a:spcAft>
                        <a:buNone/>
                      </a:pPr>
                      <a:r>
                        <a:rPr lang="en" sz="1100"/>
                        <a:t>Patterns you notice:</a:t>
                      </a:r>
                      <a:endParaRPr sz="1100"/>
                    </a:p>
                  </a:txBody>
                  <a:tcPr marL="63500" marR="63500" marT="63500" marB="63500"/>
                </a:tc>
                <a:tc>
                  <a:txBody>
                    <a:bodyPr/>
                    <a:lstStyle/>
                    <a:p>
                      <a:pPr marL="0" lvl="0" indent="0" algn="l" rtl="0">
                        <a:spcBef>
                          <a:spcPts val="0"/>
                        </a:spcBef>
                        <a:spcAft>
                          <a:spcPts val="0"/>
                        </a:spcAft>
                        <a:buNone/>
                      </a:pPr>
                      <a:r>
                        <a:rPr lang="en" sz="1100"/>
                        <a:t>Patterns you notice:</a:t>
                      </a:r>
                      <a:endParaRPr sz="1100"/>
                    </a:p>
                  </a:txBody>
                  <a:tcPr marL="63500" marR="63500" marT="63500" marB="63500"/>
                </a:tc>
                <a:tc>
                  <a:txBody>
                    <a:bodyPr/>
                    <a:lstStyle/>
                    <a:p>
                      <a:pPr marL="0" lvl="0" indent="0" algn="l" rtl="0">
                        <a:spcBef>
                          <a:spcPts val="0"/>
                        </a:spcBef>
                        <a:spcAft>
                          <a:spcPts val="0"/>
                        </a:spcAft>
                        <a:buNone/>
                      </a:pPr>
                      <a:r>
                        <a:rPr lang="en" sz="1100"/>
                        <a:t>Patterns you notice:</a:t>
                      </a:r>
                      <a:endParaRPr sz="1100"/>
                    </a:p>
                  </a:txBody>
                  <a:tcPr marL="63500" marR="63500" marT="63500" marB="63500"/>
                </a:tc>
                <a:extLst>
                  <a:ext uri="{0D108BD9-81ED-4DB2-BD59-A6C34878D82A}">
                    <a16:rowId xmlns:a16="http://schemas.microsoft.com/office/drawing/2014/main" val="10001"/>
                  </a:ext>
                </a:extLst>
              </a:tr>
              <a:tr h="402800">
                <a:tc>
                  <a:txBody>
                    <a:bodyPr/>
                    <a:lstStyle/>
                    <a:p>
                      <a:pPr marL="0" lvl="0" indent="0" algn="l" rtl="0">
                        <a:spcBef>
                          <a:spcPts val="0"/>
                        </a:spcBef>
                        <a:spcAft>
                          <a:spcPts val="0"/>
                        </a:spcAft>
                        <a:buNone/>
                      </a:pPr>
                      <a:r>
                        <a:rPr lang="en" sz="1100"/>
                        <a:t>Your reaction/feelings:</a:t>
                      </a:r>
                      <a:endParaRPr sz="1100"/>
                    </a:p>
                  </a:txBody>
                  <a:tcPr marL="63500" marR="63500" marT="63500" marB="63500"/>
                </a:tc>
                <a:tc>
                  <a:txBody>
                    <a:bodyPr/>
                    <a:lstStyle/>
                    <a:p>
                      <a:pPr marL="0" lvl="0" indent="0" algn="l" rtl="0">
                        <a:spcBef>
                          <a:spcPts val="0"/>
                        </a:spcBef>
                        <a:spcAft>
                          <a:spcPts val="0"/>
                        </a:spcAft>
                        <a:buNone/>
                      </a:pPr>
                      <a:r>
                        <a:rPr lang="en" sz="1100"/>
                        <a:t>Your reaction/feelings:</a:t>
                      </a:r>
                      <a:endParaRPr sz="1100"/>
                    </a:p>
                  </a:txBody>
                  <a:tcPr marL="63500" marR="63500" marT="63500" marB="63500"/>
                </a:tc>
                <a:tc>
                  <a:txBody>
                    <a:bodyPr/>
                    <a:lstStyle/>
                    <a:p>
                      <a:pPr marL="0" lvl="0" indent="0" algn="l" rtl="0">
                        <a:spcBef>
                          <a:spcPts val="0"/>
                        </a:spcBef>
                        <a:spcAft>
                          <a:spcPts val="0"/>
                        </a:spcAft>
                        <a:buNone/>
                      </a:pPr>
                      <a:r>
                        <a:rPr lang="en" sz="1100"/>
                        <a:t>Your reaction/feelings:</a:t>
                      </a:r>
                      <a:endParaRPr sz="1100"/>
                    </a:p>
                  </a:txBody>
                  <a:tcPr marL="63500" marR="63500" marT="63500" marB="63500"/>
                </a:tc>
                <a:extLst>
                  <a:ext uri="{0D108BD9-81ED-4DB2-BD59-A6C34878D82A}">
                    <a16:rowId xmlns:a16="http://schemas.microsoft.com/office/drawing/2014/main" val="10002"/>
                  </a:ext>
                </a:extLst>
              </a:tr>
              <a:tr h="414475">
                <a:tc>
                  <a:txBody>
                    <a:bodyPr/>
                    <a:lstStyle/>
                    <a:p>
                      <a:pPr marL="0" lvl="0" indent="0" algn="l" rtl="0">
                        <a:spcBef>
                          <a:spcPts val="0"/>
                        </a:spcBef>
                        <a:spcAft>
                          <a:spcPts val="0"/>
                        </a:spcAft>
                        <a:buNone/>
                      </a:pPr>
                      <a:r>
                        <a:rPr lang="en" sz="1100"/>
                        <a:t>Similarities:</a:t>
                      </a:r>
                      <a:endParaRPr sz="1100"/>
                    </a:p>
                  </a:txBody>
                  <a:tcPr marL="63500" marR="63500" marT="63500" marB="63500"/>
                </a:tc>
                <a:tc>
                  <a:txBody>
                    <a:bodyPr/>
                    <a:lstStyle/>
                    <a:p>
                      <a:pPr marL="0" lvl="0" indent="0" algn="l" rtl="0">
                        <a:spcBef>
                          <a:spcPts val="0"/>
                        </a:spcBef>
                        <a:spcAft>
                          <a:spcPts val="0"/>
                        </a:spcAft>
                        <a:buNone/>
                      </a:pPr>
                      <a:r>
                        <a:rPr lang="en" sz="1100"/>
                        <a:t>Similarities:</a:t>
                      </a:r>
                      <a:endParaRPr sz="1100"/>
                    </a:p>
                  </a:txBody>
                  <a:tcPr marL="63500" marR="63500" marT="63500" marB="63500"/>
                </a:tc>
                <a:tc>
                  <a:txBody>
                    <a:bodyPr/>
                    <a:lstStyle/>
                    <a:p>
                      <a:pPr marL="0" lvl="0" indent="0" algn="l" rtl="0">
                        <a:spcBef>
                          <a:spcPts val="0"/>
                        </a:spcBef>
                        <a:spcAft>
                          <a:spcPts val="0"/>
                        </a:spcAft>
                        <a:buNone/>
                      </a:pPr>
                      <a:r>
                        <a:rPr lang="en" sz="1100"/>
                        <a:t>Similarities:</a:t>
                      </a:r>
                      <a:endParaRPr sz="1100"/>
                    </a:p>
                  </a:txBody>
                  <a:tcPr marL="63500" marR="63500" marT="63500" marB="63500"/>
                </a:tc>
                <a:extLst>
                  <a:ext uri="{0D108BD9-81ED-4DB2-BD59-A6C34878D82A}">
                    <a16:rowId xmlns:a16="http://schemas.microsoft.com/office/drawing/2014/main" val="10003"/>
                  </a:ext>
                </a:extLst>
              </a:tr>
              <a:tr h="425850">
                <a:tc>
                  <a:txBody>
                    <a:bodyPr/>
                    <a:lstStyle/>
                    <a:p>
                      <a:pPr marL="0" lvl="0" indent="0" algn="l" rtl="0">
                        <a:spcBef>
                          <a:spcPts val="0"/>
                        </a:spcBef>
                        <a:spcAft>
                          <a:spcPts val="0"/>
                        </a:spcAft>
                        <a:buNone/>
                      </a:pPr>
                      <a:r>
                        <a:rPr lang="en" sz="1100"/>
                        <a:t>Differences:</a:t>
                      </a:r>
                      <a:endParaRPr sz="1100"/>
                    </a:p>
                  </a:txBody>
                  <a:tcPr marL="63500" marR="63500" marT="63500" marB="63500"/>
                </a:tc>
                <a:tc>
                  <a:txBody>
                    <a:bodyPr/>
                    <a:lstStyle/>
                    <a:p>
                      <a:pPr marL="0" lvl="0" indent="0" algn="l" rtl="0">
                        <a:spcBef>
                          <a:spcPts val="0"/>
                        </a:spcBef>
                        <a:spcAft>
                          <a:spcPts val="0"/>
                        </a:spcAft>
                        <a:buNone/>
                      </a:pPr>
                      <a:r>
                        <a:rPr lang="en" sz="1100"/>
                        <a:t>Differences:</a:t>
                      </a:r>
                      <a:endParaRPr sz="1100"/>
                    </a:p>
                  </a:txBody>
                  <a:tcPr marL="63500" marR="63500" marT="63500" marB="63500"/>
                </a:tc>
                <a:tc>
                  <a:txBody>
                    <a:bodyPr/>
                    <a:lstStyle/>
                    <a:p>
                      <a:pPr marL="0" lvl="0" indent="0" algn="l" rtl="0">
                        <a:spcBef>
                          <a:spcPts val="0"/>
                        </a:spcBef>
                        <a:spcAft>
                          <a:spcPts val="0"/>
                        </a:spcAft>
                        <a:buNone/>
                      </a:pPr>
                      <a:r>
                        <a:rPr lang="en" sz="1100"/>
                        <a:t>Differences:</a:t>
                      </a:r>
                      <a:endParaRPr sz="1100"/>
                    </a:p>
                  </a:txBody>
                  <a:tcPr marL="63500" marR="63500" marT="63500" marB="63500"/>
                </a:tc>
                <a:extLst>
                  <a:ext uri="{0D108BD9-81ED-4DB2-BD59-A6C34878D82A}">
                    <a16:rowId xmlns:a16="http://schemas.microsoft.com/office/drawing/2014/main" val="10004"/>
                  </a:ext>
                </a:extLst>
              </a:tr>
              <a:tr h="371650">
                <a:tc>
                  <a:txBody>
                    <a:bodyPr/>
                    <a:lstStyle/>
                    <a:p>
                      <a:pPr marL="0" lvl="0" indent="0" algn="l" rtl="0">
                        <a:spcBef>
                          <a:spcPts val="0"/>
                        </a:spcBef>
                        <a:spcAft>
                          <a:spcPts val="0"/>
                        </a:spcAft>
                        <a:buNone/>
                      </a:pPr>
                      <a:r>
                        <a:rPr lang="en" sz="1100"/>
                        <a:t>History and “why” of the dance:</a:t>
                      </a:r>
                      <a:endParaRPr sz="1100"/>
                    </a:p>
                  </a:txBody>
                  <a:tcPr marL="63500" marR="63500" marT="63500" marB="63500"/>
                </a:tc>
                <a:tc>
                  <a:txBody>
                    <a:bodyPr/>
                    <a:lstStyle/>
                    <a:p>
                      <a:pPr marL="0" lvl="0" indent="0" algn="l" rtl="0">
                        <a:spcBef>
                          <a:spcPts val="0"/>
                        </a:spcBef>
                        <a:spcAft>
                          <a:spcPts val="0"/>
                        </a:spcAft>
                        <a:buNone/>
                      </a:pPr>
                      <a:r>
                        <a:rPr lang="en" sz="1100"/>
                        <a:t>History and “why” of the dance:</a:t>
                      </a:r>
                      <a:endParaRPr sz="1100"/>
                    </a:p>
                  </a:txBody>
                  <a:tcPr marL="63500" marR="63500" marT="63500" marB="63500"/>
                </a:tc>
                <a:tc>
                  <a:txBody>
                    <a:bodyPr/>
                    <a:lstStyle/>
                    <a:p>
                      <a:pPr marL="0" lvl="0" indent="0" algn="l" rtl="0">
                        <a:spcBef>
                          <a:spcPts val="0"/>
                        </a:spcBef>
                        <a:spcAft>
                          <a:spcPts val="0"/>
                        </a:spcAft>
                        <a:buNone/>
                      </a:pPr>
                      <a:r>
                        <a:rPr lang="en" sz="1100"/>
                        <a:t>History and “why” of the dance:</a:t>
                      </a:r>
                      <a:endParaRPr sz="1100"/>
                    </a:p>
                  </a:txBody>
                  <a:tcPr marL="63500" marR="63500" marT="63500" marB="63500"/>
                </a:tc>
                <a:extLst>
                  <a:ext uri="{0D108BD9-81ED-4DB2-BD59-A6C34878D82A}">
                    <a16:rowId xmlns:a16="http://schemas.microsoft.com/office/drawing/2014/main" val="10005"/>
                  </a:ext>
                </a:extLst>
              </a:tr>
              <a:tr h="461300">
                <a:tc>
                  <a:txBody>
                    <a:bodyPr/>
                    <a:lstStyle/>
                    <a:p>
                      <a:pPr marL="0" lvl="0" indent="0" algn="l" rtl="0">
                        <a:spcBef>
                          <a:spcPts val="0"/>
                        </a:spcBef>
                        <a:spcAft>
                          <a:spcPts val="0"/>
                        </a:spcAft>
                        <a:buNone/>
                      </a:pPr>
                      <a:r>
                        <a:rPr lang="en" sz="1100"/>
                        <a:t>Patterns and other noticings about the outfit:</a:t>
                      </a:r>
                      <a:endParaRPr sz="1100"/>
                    </a:p>
                  </a:txBody>
                  <a:tcPr marL="63500" marR="63500" marT="63500" marB="63500"/>
                </a:tc>
                <a:tc>
                  <a:txBody>
                    <a:bodyPr/>
                    <a:lstStyle/>
                    <a:p>
                      <a:pPr marL="0" lvl="0" indent="0" algn="l" rtl="0">
                        <a:spcBef>
                          <a:spcPts val="0"/>
                        </a:spcBef>
                        <a:spcAft>
                          <a:spcPts val="0"/>
                        </a:spcAft>
                        <a:buNone/>
                      </a:pPr>
                      <a:r>
                        <a:rPr lang="en" sz="1100"/>
                        <a:t>Patterns and other noticings about the dress:</a:t>
                      </a:r>
                      <a:endParaRPr sz="1100"/>
                    </a:p>
                  </a:txBody>
                  <a:tcPr marL="63500" marR="63500" marT="63500" marB="63500"/>
                </a:tc>
                <a:tc>
                  <a:txBody>
                    <a:bodyPr/>
                    <a:lstStyle/>
                    <a:p>
                      <a:pPr marL="0" lvl="0" indent="0" algn="l" rtl="0">
                        <a:spcBef>
                          <a:spcPts val="0"/>
                        </a:spcBef>
                        <a:spcAft>
                          <a:spcPts val="0"/>
                        </a:spcAft>
                        <a:buNone/>
                      </a:pPr>
                      <a:r>
                        <a:rPr lang="en" sz="1100"/>
                        <a:t>Patterns and other noticings about the dress:</a:t>
                      </a:r>
                      <a:endParaRPr sz="1100"/>
                    </a:p>
                  </a:txBody>
                  <a:tcPr marL="63500" marR="63500" marT="63500" marB="63500"/>
                </a:tc>
                <a:extLst>
                  <a:ext uri="{0D108BD9-81ED-4DB2-BD59-A6C34878D82A}">
                    <a16:rowId xmlns:a16="http://schemas.microsoft.com/office/drawing/2014/main" val="10006"/>
                  </a:ext>
                </a:extLst>
              </a:tr>
              <a:tr h="414650">
                <a:tc>
                  <a:txBody>
                    <a:bodyPr/>
                    <a:lstStyle/>
                    <a:p>
                      <a:pPr marL="0" lvl="0" indent="0" algn="l" rtl="0">
                        <a:spcBef>
                          <a:spcPts val="0"/>
                        </a:spcBef>
                        <a:spcAft>
                          <a:spcPts val="0"/>
                        </a:spcAft>
                        <a:buNone/>
                      </a:pPr>
                      <a:r>
                        <a:rPr lang="en" sz="1100"/>
                        <a:t>What else are you noticing or wondering?</a:t>
                      </a:r>
                      <a:endParaRPr sz="1100"/>
                    </a:p>
                  </a:txBody>
                  <a:tcPr marL="63500" marR="63500" marT="63500" marB="63500"/>
                </a:tc>
                <a:tc>
                  <a:txBody>
                    <a:bodyPr/>
                    <a:lstStyle/>
                    <a:p>
                      <a:pPr marL="0" lvl="0" indent="0" algn="l" rtl="0">
                        <a:spcBef>
                          <a:spcPts val="0"/>
                        </a:spcBef>
                        <a:spcAft>
                          <a:spcPts val="0"/>
                        </a:spcAft>
                        <a:buNone/>
                      </a:pPr>
                      <a:r>
                        <a:rPr lang="en" sz="1100"/>
                        <a:t>What else are you noticing or wondering?</a:t>
                      </a:r>
                      <a:endParaRPr sz="1100"/>
                    </a:p>
                  </a:txBody>
                  <a:tcPr marL="63500" marR="63500" marT="63500" marB="63500"/>
                </a:tc>
                <a:tc>
                  <a:txBody>
                    <a:bodyPr/>
                    <a:lstStyle/>
                    <a:p>
                      <a:pPr marL="0" lvl="0" indent="0" algn="l" rtl="0">
                        <a:spcBef>
                          <a:spcPts val="0"/>
                        </a:spcBef>
                        <a:spcAft>
                          <a:spcPts val="0"/>
                        </a:spcAft>
                        <a:buNone/>
                      </a:pPr>
                      <a:r>
                        <a:rPr lang="en" sz="1100"/>
                        <a:t>What else are you noticing or wondering?</a:t>
                      </a:r>
                      <a:endParaRPr sz="1100"/>
                    </a:p>
                  </a:txBody>
                  <a:tcPr marL="63500" marR="63500" marT="63500" marB="63500"/>
                </a:tc>
                <a:extLst>
                  <a:ext uri="{0D108BD9-81ED-4DB2-BD59-A6C34878D82A}">
                    <a16:rowId xmlns:a16="http://schemas.microsoft.com/office/drawing/2014/main" val="1000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2" name="Google Shape;752;p111"/>
          <p:cNvSpPr txBox="1">
            <a:spLocks noGrp="1"/>
          </p:cNvSpPr>
          <p:nvPr>
            <p:ph type="body" sz="quarter" idx="12"/>
          </p:nvPr>
        </p:nvSpPr>
        <p:spPr>
          <a:xfrm>
            <a:off x="975655" y="1341445"/>
            <a:ext cx="7192690" cy="330781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Native American Dance and Regalia (Pawnee/Seminole; Ojibwe/Dakota) </a:t>
            </a:r>
            <a:r>
              <a:rPr lang="en" sz="2000" u="sng">
                <a:solidFill>
                  <a:schemeClr val="hlink"/>
                </a:solidFill>
                <a:hlinkClick r:id="rId3"/>
              </a:rPr>
              <a:t>Native American Dance and Regalia | Season 7 | Episode 10 | PBS</a:t>
            </a:r>
            <a:r>
              <a:rPr lang="en" sz="2000"/>
              <a:t> </a:t>
            </a:r>
            <a:endParaRPr sz="2000"/>
          </a:p>
          <a:p>
            <a:pPr marL="0" lvl="0" indent="0" algn="l" rtl="0">
              <a:spcBef>
                <a:spcPts val="1200"/>
              </a:spcBef>
              <a:spcAft>
                <a:spcPts val="0"/>
              </a:spcAft>
              <a:buNone/>
            </a:pPr>
            <a:endParaRPr sz="2000"/>
          </a:p>
          <a:p>
            <a:pPr marL="0" lvl="0" indent="0" algn="l" rtl="0">
              <a:spcBef>
                <a:spcPts val="1200"/>
              </a:spcBef>
              <a:spcAft>
                <a:spcPts val="0"/>
              </a:spcAft>
              <a:buClr>
                <a:schemeClr val="dk1"/>
              </a:buClr>
              <a:buSzPts val="1100"/>
              <a:buFont typeface="Arial"/>
              <a:buNone/>
            </a:pPr>
            <a:r>
              <a:rPr lang="en" sz="2000"/>
              <a:t>As you watch, jot your thoughts in your chart. </a:t>
            </a:r>
            <a:endParaRPr sz="2000"/>
          </a:p>
          <a:p>
            <a:pPr marL="0" lvl="0" indent="0" algn="l" rtl="0">
              <a:spcBef>
                <a:spcPts val="1200"/>
              </a:spcBef>
              <a:spcAft>
                <a:spcPts val="1200"/>
              </a:spcAft>
              <a:buNone/>
            </a:pPr>
            <a:endParaRPr/>
          </a:p>
        </p:txBody>
      </p:sp>
      <p:sp>
        <p:nvSpPr>
          <p:cNvPr id="751" name="Google Shape;751;p111"/>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45833"/>
              <a:buFont typeface="Arial"/>
              <a:buNone/>
            </a:pPr>
            <a:r>
              <a:rPr lang="en" sz="2400" b="1"/>
              <a:t>Exploring Patterns in Traditional Native American Dances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8" name="Google Shape;758;p112"/>
          <p:cNvSpPr txBox="1">
            <a:spLocks noGrp="1"/>
          </p:cNvSpPr>
          <p:nvPr>
            <p:ph type="body" sz="quarter" idx="12"/>
          </p:nvPr>
        </p:nvSpPr>
        <p:spPr>
          <a:xfrm>
            <a:off x="975655" y="1279661"/>
            <a:ext cx="7192690" cy="1976269"/>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Clr>
                <a:schemeClr val="dk1"/>
              </a:buClr>
              <a:buSzPts val="1100"/>
              <a:buFont typeface="Arial"/>
              <a:buNone/>
            </a:pPr>
            <a:r>
              <a:rPr lang="en" sz="2400"/>
              <a:t>Join a group to discuss your observations and thinking. In your discussion be sure to refer to your charts and feel free to add to it when you hear new ideas.</a:t>
            </a:r>
            <a:endParaRPr sz="2400"/>
          </a:p>
        </p:txBody>
      </p:sp>
      <p:sp>
        <p:nvSpPr>
          <p:cNvPr id="757" name="Google Shape;757;p112"/>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45833"/>
              <a:buFont typeface="Arial"/>
              <a:buNone/>
            </a:pPr>
            <a:r>
              <a:rPr lang="en" sz="2400" b="1"/>
              <a:t>Exploring Patterns in Traditional Native American Dances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4" name="Google Shape;764;p113"/>
          <p:cNvSpPr txBox="1">
            <a:spLocks noGrp="1"/>
          </p:cNvSpPr>
          <p:nvPr>
            <p:ph type="body" sz="quarter" idx="12"/>
          </p:nvPr>
        </p:nvSpPr>
        <p:spPr>
          <a:xfrm>
            <a:off x="975655" y="1133288"/>
            <a:ext cx="7192690" cy="1976269"/>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000"/>
              <a:t>Next we will learn “how to” perform two different styles of dance. Follow the directions in the videos to learn some of the basics of Hip Hop and Line dancing. After we try each style together, you will get to create your own dance movement sequence applying the Elements of Dance: Space, Time, and Energy. Do your best to perform the dance movements as instructed.</a:t>
            </a:r>
            <a:endParaRPr sz="2000"/>
          </a:p>
        </p:txBody>
      </p:sp>
      <p:sp>
        <p:nvSpPr>
          <p:cNvPr id="763" name="Google Shape;763;p11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320" b="1"/>
              <a:t>Using a Sequence of Movement Patterns to Create a Dance</a:t>
            </a:r>
            <a:endParaRPr sz="2320" b="1"/>
          </a:p>
        </p:txBody>
      </p:sp>
      <p:pic>
        <p:nvPicPr>
          <p:cNvPr id="5" name="Picture 4" descr="A person doing a flip in the air&#10;&#10;Description automatically generated">
            <a:extLst>
              <a:ext uri="{FF2B5EF4-FFF2-40B4-BE49-F238E27FC236}">
                <a16:creationId xmlns:a16="http://schemas.microsoft.com/office/drawing/2014/main" id="{82364DC4-7F1A-9BAA-C608-52437D07BB6F}"/>
              </a:ext>
            </a:extLst>
          </p:cNvPr>
          <p:cNvPicPr>
            <a:picLocks noChangeAspect="1"/>
          </p:cNvPicPr>
          <p:nvPr/>
        </p:nvPicPr>
        <p:blipFill>
          <a:blip r:embed="rId3"/>
          <a:stretch>
            <a:fillRect/>
          </a:stretch>
        </p:blipFill>
        <p:spPr>
          <a:xfrm>
            <a:off x="3155843" y="3066308"/>
            <a:ext cx="2832313" cy="1874933"/>
          </a:xfrm>
          <a:prstGeom prst="rect">
            <a:avLst/>
          </a:prstGeom>
        </p:spPr>
      </p:pic>
      <p:sp>
        <p:nvSpPr>
          <p:cNvPr id="6" name="TextBox 5">
            <a:extLst>
              <a:ext uri="{FF2B5EF4-FFF2-40B4-BE49-F238E27FC236}">
                <a16:creationId xmlns:a16="http://schemas.microsoft.com/office/drawing/2014/main" id="{43367A40-06BC-A8F0-B94E-0868E5F08E39}"/>
              </a:ext>
            </a:extLst>
          </p:cNvPr>
          <p:cNvSpPr txBox="1"/>
          <p:nvPr/>
        </p:nvSpPr>
        <p:spPr>
          <a:xfrm>
            <a:off x="6087141" y="4481727"/>
            <a:ext cx="2832314" cy="461665"/>
          </a:xfrm>
          <a:prstGeom prst="rect">
            <a:avLst/>
          </a:prstGeom>
          <a:noFill/>
        </p:spPr>
        <p:txBody>
          <a:bodyPr wrap="square" rtlCol="0">
            <a:spAutoFit/>
          </a:bodyPr>
          <a:lstStyle/>
          <a:p>
            <a:r>
              <a:rPr lang="en-US" sz="1200" i="1"/>
              <a:t>Photo of hip hop dancer in air </a:t>
            </a:r>
          </a:p>
          <a:p>
            <a:r>
              <a:rPr lang="en-US" sz="1200" i="1"/>
              <a:t>(Source: Bogdan Radu from </a:t>
            </a:r>
            <a:r>
              <a:rPr lang="en-US" sz="1200" i="1" err="1"/>
              <a:t>Pixabay</a:t>
            </a:r>
            <a:r>
              <a:rPr lang="en-US" sz="1200" i="1"/>
              <a:t>)</a:t>
            </a:r>
            <a:endParaRPr lang="en-US" sz="1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70" name="Google Shape;770;p114"/>
          <p:cNvSpPr txBox="1">
            <a:spLocks noGrp="1"/>
          </p:cNvSpPr>
          <p:nvPr>
            <p:ph type="body" sz="quarter" idx="12"/>
          </p:nvPr>
        </p:nvSpPr>
        <p:spPr>
          <a:xfrm>
            <a:off x="679622" y="1075038"/>
            <a:ext cx="7803292" cy="3759577"/>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1900" b="1">
                <a:solidFill>
                  <a:schemeClr val="dk1"/>
                </a:solidFill>
              </a:rPr>
              <a:t>Hip Hop: </a:t>
            </a:r>
            <a:r>
              <a:rPr lang="en" sz="1900" u="sng">
                <a:solidFill>
                  <a:srgbClr val="1155CC"/>
                </a:solidFill>
                <a:hlinkClick r:id="rId3">
                  <a:extLst>
                    <a:ext uri="{A12FA001-AC4F-418D-AE19-62706E023703}">
                      <ahyp:hlinkClr xmlns:ahyp="http://schemas.microsoft.com/office/drawing/2018/hyperlinkcolor" val="tx"/>
                    </a:ext>
                  </a:extLst>
                </a:hlinkClick>
              </a:rPr>
              <a:t>American Heart Challenge Intermediate School Routine (Hip Hop)</a:t>
            </a:r>
            <a:r>
              <a:rPr lang="en" sz="1900">
                <a:solidFill>
                  <a:schemeClr val="dk1"/>
                </a:solidFill>
              </a:rPr>
              <a:t> </a:t>
            </a:r>
            <a:endParaRPr sz="1900">
              <a:solidFill>
                <a:schemeClr val="dk1"/>
              </a:solidFill>
            </a:endParaRPr>
          </a:p>
          <a:p>
            <a:pPr marL="457200" lvl="0" indent="0" algn="l" rtl="0">
              <a:lnSpc>
                <a:spcPct val="100000"/>
              </a:lnSpc>
              <a:spcBef>
                <a:spcPts val="0"/>
              </a:spcBef>
              <a:spcAft>
                <a:spcPts val="0"/>
              </a:spcAft>
              <a:buNone/>
            </a:pPr>
            <a:endParaRPr sz="1900">
              <a:solidFill>
                <a:schemeClr val="dk1"/>
              </a:solidFill>
            </a:endParaRPr>
          </a:p>
          <a:p>
            <a:pPr marL="0" lvl="0" indent="0" algn="l" rtl="0">
              <a:lnSpc>
                <a:spcPct val="100000"/>
              </a:lnSpc>
              <a:spcBef>
                <a:spcPts val="0"/>
              </a:spcBef>
              <a:spcAft>
                <a:spcPts val="0"/>
              </a:spcAft>
              <a:buNone/>
            </a:pPr>
            <a:r>
              <a:rPr lang="en" sz="1900" b="1">
                <a:solidFill>
                  <a:schemeClr val="dk1"/>
                </a:solidFill>
              </a:rPr>
              <a:t>Line Dance:</a:t>
            </a:r>
            <a:r>
              <a:rPr lang="en" sz="1900">
                <a:solidFill>
                  <a:schemeClr val="dk1"/>
                </a:solidFill>
              </a:rPr>
              <a:t>  </a:t>
            </a:r>
            <a:r>
              <a:rPr lang="en" sz="1900" u="sng">
                <a:solidFill>
                  <a:srgbClr val="1155CC"/>
                </a:solidFill>
                <a:hlinkClick r:id="rId4">
                  <a:extLst>
                    <a:ext uri="{A12FA001-AC4F-418D-AE19-62706E023703}">
                      <ahyp:hlinkClr xmlns:ahyp="http://schemas.microsoft.com/office/drawing/2018/hyperlinkcolor" val="tx"/>
                    </a:ext>
                  </a:extLst>
                </a:hlinkClick>
              </a:rPr>
              <a:t>How to do the Cupid Shuffle</a:t>
            </a:r>
            <a:r>
              <a:rPr lang="en" sz="1900">
                <a:solidFill>
                  <a:schemeClr val="dk1"/>
                </a:solidFill>
              </a:rPr>
              <a:t> </a:t>
            </a:r>
            <a:endParaRPr sz="1900">
              <a:solidFill>
                <a:schemeClr val="dk1"/>
              </a:solidFill>
            </a:endParaRPr>
          </a:p>
          <a:p>
            <a:pPr marL="0" lvl="0" indent="0" algn="l" rtl="0">
              <a:lnSpc>
                <a:spcPct val="100000"/>
              </a:lnSpc>
              <a:spcBef>
                <a:spcPts val="0"/>
              </a:spcBef>
              <a:spcAft>
                <a:spcPts val="0"/>
              </a:spcAft>
              <a:buNone/>
            </a:pPr>
            <a:endParaRPr sz="2000">
              <a:solidFill>
                <a:schemeClr val="dk1"/>
              </a:solidFill>
            </a:endParaRPr>
          </a:p>
          <a:p>
            <a:pPr marL="0" lvl="0" indent="0" algn="l" rtl="0">
              <a:lnSpc>
                <a:spcPct val="100000"/>
              </a:lnSpc>
              <a:spcBef>
                <a:spcPts val="0"/>
              </a:spcBef>
              <a:spcAft>
                <a:spcPts val="0"/>
              </a:spcAft>
              <a:buNone/>
            </a:pPr>
            <a:endParaRPr sz="2000">
              <a:solidFill>
                <a:schemeClr val="dk1"/>
              </a:solidFill>
            </a:endParaRPr>
          </a:p>
          <a:p>
            <a:pPr marL="457200" lvl="0" indent="-355600" algn="l" rtl="0">
              <a:lnSpc>
                <a:spcPct val="100000"/>
              </a:lnSpc>
              <a:spcBef>
                <a:spcPts val="0"/>
              </a:spcBef>
              <a:spcAft>
                <a:spcPts val="0"/>
              </a:spcAft>
              <a:buClr>
                <a:schemeClr val="dk1"/>
              </a:buClr>
              <a:buSzPts val="2000"/>
              <a:buChar char="●"/>
            </a:pPr>
            <a:r>
              <a:rPr lang="en" sz="2000">
                <a:solidFill>
                  <a:schemeClr val="dk1"/>
                </a:solidFill>
              </a:rPr>
              <a:t>Which aspects of the dances were fun?</a:t>
            </a:r>
            <a:endParaRPr sz="2000">
              <a:solidFill>
                <a:schemeClr val="dk1"/>
              </a:solidFill>
            </a:endParaRPr>
          </a:p>
          <a:p>
            <a:pPr marL="457200" lvl="0" indent="-355600" algn="l" rtl="0">
              <a:lnSpc>
                <a:spcPct val="100000"/>
              </a:lnSpc>
              <a:spcBef>
                <a:spcPts val="0"/>
              </a:spcBef>
              <a:spcAft>
                <a:spcPts val="0"/>
              </a:spcAft>
              <a:buClr>
                <a:schemeClr val="dk1"/>
              </a:buClr>
              <a:buSzPts val="2000"/>
              <a:buChar char="●"/>
            </a:pPr>
            <a:r>
              <a:rPr lang="en" sz="2000">
                <a:solidFill>
                  <a:schemeClr val="dk1"/>
                </a:solidFill>
              </a:rPr>
              <a:t>Which aspects of the dances were difficult?</a:t>
            </a:r>
            <a:endParaRPr sz="2000">
              <a:solidFill>
                <a:schemeClr val="dk1"/>
              </a:solidFill>
            </a:endParaRPr>
          </a:p>
          <a:p>
            <a:pPr marL="457200" lvl="0" indent="-355600" algn="l" rtl="0">
              <a:lnSpc>
                <a:spcPct val="100000"/>
              </a:lnSpc>
              <a:spcBef>
                <a:spcPts val="0"/>
              </a:spcBef>
              <a:spcAft>
                <a:spcPts val="0"/>
              </a:spcAft>
              <a:buClr>
                <a:schemeClr val="dk1"/>
              </a:buClr>
              <a:buSzPts val="2000"/>
              <a:buChar char="●"/>
            </a:pPr>
            <a:r>
              <a:rPr lang="en" sz="2000">
                <a:solidFill>
                  <a:schemeClr val="dk1"/>
                </a:solidFill>
              </a:rPr>
              <a:t>What helped you perform the dances correctly?</a:t>
            </a:r>
            <a:endParaRPr sz="2000">
              <a:solidFill>
                <a:schemeClr val="dk1"/>
              </a:solidFill>
            </a:endParaRPr>
          </a:p>
          <a:p>
            <a:pPr marL="457200" lvl="0" indent="-355600" algn="l" rtl="0">
              <a:lnSpc>
                <a:spcPct val="100000"/>
              </a:lnSpc>
              <a:spcBef>
                <a:spcPts val="0"/>
              </a:spcBef>
              <a:spcAft>
                <a:spcPts val="0"/>
              </a:spcAft>
              <a:buClr>
                <a:schemeClr val="dk1"/>
              </a:buClr>
              <a:buSzPts val="2000"/>
              <a:buChar char="●"/>
            </a:pPr>
            <a:r>
              <a:rPr lang="en" sz="2000">
                <a:solidFill>
                  <a:schemeClr val="dk1"/>
                </a:solidFill>
              </a:rPr>
              <a:t>How would you describe the artistic intent behind each dance?</a:t>
            </a:r>
            <a:endParaRPr sz="2000">
              <a:solidFill>
                <a:schemeClr val="dk1"/>
              </a:solidFill>
            </a:endParaRPr>
          </a:p>
          <a:p>
            <a:pPr marL="0" lvl="0" indent="0" algn="l" rtl="0">
              <a:lnSpc>
                <a:spcPct val="100000"/>
              </a:lnSpc>
              <a:spcBef>
                <a:spcPts val="0"/>
              </a:spcBef>
              <a:spcAft>
                <a:spcPts val="0"/>
              </a:spcAft>
              <a:buNone/>
            </a:pPr>
            <a:endParaRPr>
              <a:solidFill>
                <a:schemeClr val="dk1"/>
              </a:solidFill>
            </a:endParaRPr>
          </a:p>
        </p:txBody>
      </p:sp>
      <p:sp>
        <p:nvSpPr>
          <p:cNvPr id="769" name="Google Shape;769;p1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b="1"/>
              <a:t>Explore Dance</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3" name="Google Shape;653;p97"/>
          <p:cNvSpPr txBox="1">
            <a:spLocks noGrp="1"/>
          </p:cNvSpPr>
          <p:nvPr>
            <p:ph type="body" sz="quarter" idx="12"/>
          </p:nvPr>
        </p:nvSpPr>
        <p:spPr>
          <a:xfrm>
            <a:off x="573362" y="1205520"/>
            <a:ext cx="4957458" cy="3561063"/>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 sz="2000"/>
              <a:t>In addition to working hard and exploring their interests, astronauts have to stay active and healthy when in space. Just like athletes, astronauts have to keep in shape both on Earth and in space. Staying active and keeping in shape is even more important when living on the International Space Station than it is on Earth. Due to the lack of gravity in space, astronauts experience a decrease in muscle mass and bone density. They have to exercise vigorously in space to stay healthy. They must do at least two hours of exercise every day. </a:t>
            </a:r>
            <a:endParaRPr sz="2000"/>
          </a:p>
        </p:txBody>
      </p:sp>
      <p:sp>
        <p:nvSpPr>
          <p:cNvPr id="652" name="Google Shape;652;p9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b="1"/>
              <a:t>Movement in Space</a:t>
            </a:r>
            <a:endParaRPr/>
          </a:p>
        </p:txBody>
      </p:sp>
      <p:pic>
        <p:nvPicPr>
          <p:cNvPr id="654" name="Google Shape;654;p97"/>
          <p:cNvPicPr preferRelativeResize="0"/>
          <p:nvPr/>
        </p:nvPicPr>
        <p:blipFill>
          <a:blip r:embed="rId3">
            <a:alphaModFix/>
          </a:blip>
          <a:stretch>
            <a:fillRect/>
          </a:stretch>
        </p:blipFill>
        <p:spPr>
          <a:xfrm>
            <a:off x="6104237" y="1099751"/>
            <a:ext cx="2361368" cy="3666832"/>
          </a:xfrm>
          <a:prstGeom prst="rect">
            <a:avLst/>
          </a:prstGeom>
          <a:noFill/>
          <a:ln>
            <a:noFill/>
          </a:ln>
        </p:spPr>
      </p:pic>
      <p:sp>
        <p:nvSpPr>
          <p:cNvPr id="655" name="Google Shape;655;p97"/>
          <p:cNvSpPr txBox="1"/>
          <p:nvPr/>
        </p:nvSpPr>
        <p:spPr>
          <a:xfrm>
            <a:off x="5859795" y="4766583"/>
            <a:ext cx="30000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i="1">
                <a:solidFill>
                  <a:schemeClr val="dk1"/>
                </a:solidFill>
              </a:rPr>
              <a:t>Image Credit: NASA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6" name="Google Shape;776;p115"/>
          <p:cNvSpPr txBox="1">
            <a:spLocks noGrp="1"/>
          </p:cNvSpPr>
          <p:nvPr>
            <p:ph type="body" sz="quarter" idx="12"/>
          </p:nvPr>
        </p:nvSpPr>
        <p:spPr>
          <a:xfrm>
            <a:off x="429225" y="1067441"/>
            <a:ext cx="8162166" cy="1385374"/>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200"/>
              <a:t>Now you will have the opportunity to add your own personal flare as you create your own movement sequence. Our goal is to create a dance sequence that incorporates the elements of dance and revise the movement sequence based on feedback.</a:t>
            </a:r>
            <a:endParaRPr sz="2200"/>
          </a:p>
        </p:txBody>
      </p:sp>
      <p:sp>
        <p:nvSpPr>
          <p:cNvPr id="775" name="Google Shape;775;p115"/>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Apply the Elements of Dance</a:t>
            </a:r>
            <a:endParaRPr b="1"/>
          </a:p>
        </p:txBody>
      </p:sp>
      <p:pic>
        <p:nvPicPr>
          <p:cNvPr id="777" name="Google Shape;777;p115" descr="Dancer in air" title="Dancer"/>
          <p:cNvPicPr preferRelativeResize="0"/>
          <p:nvPr/>
        </p:nvPicPr>
        <p:blipFill>
          <a:blip r:embed="rId3">
            <a:alphaModFix/>
          </a:blip>
          <a:stretch>
            <a:fillRect/>
          </a:stretch>
        </p:blipFill>
        <p:spPr>
          <a:xfrm>
            <a:off x="5047735" y="2452815"/>
            <a:ext cx="3667040" cy="2352359"/>
          </a:xfrm>
          <a:prstGeom prst="rect">
            <a:avLst/>
          </a:prstGeom>
          <a:noFill/>
          <a:ln>
            <a:noFill/>
          </a:ln>
        </p:spPr>
      </p:pic>
      <p:sp>
        <p:nvSpPr>
          <p:cNvPr id="778" name="Google Shape;778;p115"/>
          <p:cNvSpPr txBox="1"/>
          <p:nvPr/>
        </p:nvSpPr>
        <p:spPr>
          <a:xfrm>
            <a:off x="5714775" y="4805175"/>
            <a:ext cx="3000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solidFill>
                  <a:schemeClr val="dk1"/>
                </a:solidFill>
              </a:rPr>
              <a:t>Photo of dancer in air (Source: janisos from Pixabay)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4" name="Google Shape;784;p116"/>
          <p:cNvSpPr txBox="1">
            <a:spLocks noGrp="1"/>
          </p:cNvSpPr>
          <p:nvPr>
            <p:ph type="body" sz="quarter" idx="12"/>
          </p:nvPr>
        </p:nvSpPr>
        <p:spPr>
          <a:xfrm>
            <a:off x="659219" y="1266568"/>
            <a:ext cx="7509126" cy="3089190"/>
          </a:xfrm>
          <a:prstGeom prst="rect">
            <a:avLst/>
          </a:prstGeom>
        </p:spPr>
        <p:txBody>
          <a:bodyPr spcFirstLastPara="1" wrap="square" lIns="91425" tIns="91425" rIns="91425" bIns="91425" anchor="t" anchorCtr="0">
            <a:noAutofit/>
          </a:bodyPr>
          <a:lstStyle/>
          <a:p>
            <a:pPr marL="342900" lvl="0" indent="-342900" algn="l" rtl="0">
              <a:spcBef>
                <a:spcPts val="0"/>
              </a:spcBef>
              <a:spcAft>
                <a:spcPts val="0"/>
              </a:spcAft>
              <a:buFont typeface="Arial" panose="020B0604020202020204" pitchFamily="34" charset="0"/>
              <a:buChar char="•"/>
            </a:pPr>
            <a:r>
              <a:rPr lang="en" sz="2200"/>
              <a:t>Start with an 8 count movement sequence.  </a:t>
            </a:r>
            <a:endParaRPr sz="2200"/>
          </a:p>
          <a:p>
            <a:pPr marL="342900" lvl="0" indent="-342900" algn="l" rtl="0">
              <a:spcBef>
                <a:spcPts val="1200"/>
              </a:spcBef>
              <a:spcAft>
                <a:spcPts val="0"/>
              </a:spcAft>
              <a:buFont typeface="Arial" panose="020B0604020202020204" pitchFamily="34" charset="0"/>
              <a:buChar char="•"/>
            </a:pPr>
            <a:r>
              <a:rPr lang="en" sz="2200"/>
              <a:t>Be sure to include one even and one uneven locomotor pattern in your movement sequence. </a:t>
            </a:r>
            <a:endParaRPr sz="2200"/>
          </a:p>
          <a:p>
            <a:pPr marL="342900" lvl="0" indent="-342900" algn="l" rtl="0">
              <a:spcBef>
                <a:spcPts val="1200"/>
              </a:spcBef>
              <a:spcAft>
                <a:spcPts val="0"/>
              </a:spcAft>
              <a:buFont typeface="Arial" panose="020B0604020202020204" pitchFamily="34" charset="0"/>
              <a:buChar char="•"/>
            </a:pPr>
            <a:r>
              <a:rPr lang="en" sz="2200"/>
              <a:t>Record your movement sequence using words and pictures so you can share the sequence with others. </a:t>
            </a:r>
            <a:endParaRPr sz="2200"/>
          </a:p>
          <a:p>
            <a:pPr marL="342900" lvl="0" indent="-342900" algn="l" rtl="0">
              <a:spcBef>
                <a:spcPts val="1200"/>
              </a:spcBef>
              <a:spcAft>
                <a:spcPts val="1200"/>
              </a:spcAft>
              <a:buFont typeface="Arial" panose="020B0604020202020204" pitchFamily="34" charset="0"/>
              <a:buChar char="•"/>
            </a:pPr>
            <a:r>
              <a:rPr lang="en" sz="2200"/>
              <a:t>Select or create an 8 count music pattern to accompany your dance. You could record the music or ask other students to play the music live for your performance.</a:t>
            </a:r>
            <a:endParaRPr sz="2200"/>
          </a:p>
        </p:txBody>
      </p:sp>
      <p:sp>
        <p:nvSpPr>
          <p:cNvPr id="783" name="Google Shape;783;p116"/>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Apply the Elements of Dance</a:t>
            </a:r>
            <a:endParaRPr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90" name="Google Shape;790;p117"/>
          <p:cNvSpPr txBox="1">
            <a:spLocks noGrp="1"/>
          </p:cNvSpPr>
          <p:nvPr>
            <p:ph type="body" sz="quarter" idx="12"/>
          </p:nvPr>
        </p:nvSpPr>
        <p:spPr>
          <a:xfrm>
            <a:off x="975655" y="1106666"/>
            <a:ext cx="7192690" cy="197626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Take turns performing your dance for a partner. </a:t>
            </a:r>
            <a:endParaRPr sz="2000"/>
          </a:p>
          <a:p>
            <a:pPr marL="0" lvl="0" indent="0" algn="l" rtl="0">
              <a:spcBef>
                <a:spcPts val="1200"/>
              </a:spcBef>
              <a:spcAft>
                <a:spcPts val="0"/>
              </a:spcAft>
              <a:buNone/>
            </a:pPr>
            <a:r>
              <a:rPr lang="en" sz="2000"/>
              <a:t>Discuss which elements of dance are present in your 8 count sequence with your partner. Discuss space, time, and force.</a:t>
            </a:r>
            <a:endParaRPr sz="2000"/>
          </a:p>
          <a:p>
            <a:pPr marL="0" lvl="0" indent="0" algn="l" rtl="0">
              <a:spcBef>
                <a:spcPts val="1200"/>
              </a:spcBef>
              <a:spcAft>
                <a:spcPts val="0"/>
              </a:spcAft>
              <a:buNone/>
            </a:pPr>
            <a:r>
              <a:rPr lang="en" sz="2000"/>
              <a:t>How can you change the dance sequence you just created and performed? Consider changing:</a:t>
            </a:r>
            <a:endParaRPr sz="2000"/>
          </a:p>
          <a:p>
            <a:pPr marL="0" lvl="0" indent="0" algn="l" rtl="0">
              <a:spcBef>
                <a:spcPts val="0"/>
              </a:spcBef>
              <a:spcAft>
                <a:spcPts val="0"/>
              </a:spcAft>
              <a:buNone/>
            </a:pPr>
            <a:endParaRPr sz="1900"/>
          </a:p>
        </p:txBody>
      </p:sp>
      <p:sp>
        <p:nvSpPr>
          <p:cNvPr id="789" name="Google Shape;789;p11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Apply the Elements of Dance</a:t>
            </a:r>
            <a:endParaRPr b="1"/>
          </a:p>
        </p:txBody>
      </p:sp>
      <p:graphicFrame>
        <p:nvGraphicFramePr>
          <p:cNvPr id="791" name="Google Shape;791;p117"/>
          <p:cNvGraphicFramePr/>
          <p:nvPr>
            <p:extLst>
              <p:ext uri="{D42A27DB-BD31-4B8C-83A1-F6EECF244321}">
                <p14:modId xmlns:p14="http://schemas.microsoft.com/office/powerpoint/2010/main" val="141965788"/>
              </p:ext>
            </p:extLst>
          </p:nvPr>
        </p:nvGraphicFramePr>
        <p:xfrm>
          <a:off x="311700" y="3168184"/>
          <a:ext cx="8520600" cy="1737300"/>
        </p:xfrm>
        <a:graphic>
          <a:graphicData uri="http://schemas.openxmlformats.org/drawingml/2006/table">
            <a:tbl>
              <a:tblPr>
                <a:noFill/>
                <a:tableStyleId>{0E7898DB-D15D-4755-AC12-A3CA7256240F}</a:tableStyleId>
              </a:tblPr>
              <a:tblGrid>
                <a:gridCol w="3361050">
                  <a:extLst>
                    <a:ext uri="{9D8B030D-6E8A-4147-A177-3AD203B41FA5}">
                      <a16:colId xmlns:a16="http://schemas.microsoft.com/office/drawing/2014/main" val="20000"/>
                    </a:ext>
                  </a:extLst>
                </a:gridCol>
                <a:gridCol w="2861925">
                  <a:extLst>
                    <a:ext uri="{9D8B030D-6E8A-4147-A177-3AD203B41FA5}">
                      <a16:colId xmlns:a16="http://schemas.microsoft.com/office/drawing/2014/main" val="20001"/>
                    </a:ext>
                  </a:extLst>
                </a:gridCol>
                <a:gridCol w="2297625">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 sz="1500">
                          <a:solidFill>
                            <a:schemeClr val="dk1"/>
                          </a:solidFill>
                        </a:rPr>
                        <a:t>SPACE</a:t>
                      </a:r>
                      <a:endParaRPr sz="1800"/>
                    </a:p>
                  </a:txBody>
                  <a:tcPr marL="91425" marR="91425" marT="91425" marB="91425"/>
                </a:tc>
                <a:tc>
                  <a:txBody>
                    <a:bodyPr/>
                    <a:lstStyle/>
                    <a:p>
                      <a:pPr marL="0" lvl="0" indent="0" algn="l" rtl="0">
                        <a:spcBef>
                          <a:spcPts val="0"/>
                        </a:spcBef>
                        <a:spcAft>
                          <a:spcPts val="0"/>
                        </a:spcAft>
                        <a:buNone/>
                      </a:pPr>
                      <a:r>
                        <a:rPr lang="en" sz="1500">
                          <a:solidFill>
                            <a:schemeClr val="dk1"/>
                          </a:solidFill>
                        </a:rPr>
                        <a:t>TIME</a:t>
                      </a:r>
                      <a:endParaRPr sz="1800"/>
                    </a:p>
                  </a:txBody>
                  <a:tcPr marL="91425" marR="91425" marT="91425" marB="91425"/>
                </a:tc>
                <a:tc>
                  <a:txBody>
                    <a:bodyPr/>
                    <a:lstStyle/>
                    <a:p>
                      <a:pPr marL="0" lvl="0" indent="0" algn="l" rtl="0">
                        <a:spcBef>
                          <a:spcPts val="0"/>
                        </a:spcBef>
                        <a:spcAft>
                          <a:spcPts val="0"/>
                        </a:spcAft>
                        <a:buNone/>
                      </a:pPr>
                      <a:r>
                        <a:rPr lang="en" sz="1500">
                          <a:solidFill>
                            <a:schemeClr val="dk1"/>
                          </a:solidFill>
                        </a:rPr>
                        <a:t>FORCE/ENERGY</a:t>
                      </a:r>
                      <a:endParaRPr sz="1800"/>
                    </a:p>
                  </a:txBody>
                  <a:tcPr marL="91425" marR="91425" marT="91425" marB="91425"/>
                </a:tc>
                <a:extLst>
                  <a:ext uri="{0D108BD9-81ED-4DB2-BD59-A6C34878D82A}">
                    <a16:rowId xmlns:a16="http://schemas.microsoft.com/office/drawing/2014/main" val="10000"/>
                  </a:ext>
                </a:extLst>
              </a:tr>
              <a:tr h="381000">
                <a:tc>
                  <a:txBody>
                    <a:bodyPr/>
                    <a:lstStyle/>
                    <a:p>
                      <a:pPr marL="457200" lvl="0" indent="-323850" algn="l" rtl="0">
                        <a:spcBef>
                          <a:spcPts val="0"/>
                        </a:spcBef>
                        <a:spcAft>
                          <a:spcPts val="0"/>
                        </a:spcAft>
                        <a:buClr>
                          <a:schemeClr val="dk1"/>
                        </a:buClr>
                        <a:buSzPts val="1500"/>
                        <a:buChar char="●"/>
                      </a:pPr>
                      <a:r>
                        <a:rPr lang="en" sz="1500">
                          <a:solidFill>
                            <a:schemeClr val="dk1"/>
                          </a:solidFill>
                        </a:rPr>
                        <a:t>Shape of your body</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Level of your body (high or low)</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Pathway</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Locomotor </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Non-locomotor</a:t>
                      </a:r>
                      <a:endParaRPr sz="1800"/>
                    </a:p>
                  </a:txBody>
                  <a:tcPr marL="91425" marR="91425" marT="91425" marB="91425"/>
                </a:tc>
                <a:tc>
                  <a:txBody>
                    <a:bodyPr/>
                    <a:lstStyle/>
                    <a:p>
                      <a:pPr marL="457200" lvl="0" indent="-323850" algn="l" rtl="0">
                        <a:spcBef>
                          <a:spcPts val="0"/>
                        </a:spcBef>
                        <a:spcAft>
                          <a:spcPts val="0"/>
                        </a:spcAft>
                        <a:buClr>
                          <a:schemeClr val="dk1"/>
                        </a:buClr>
                        <a:buSzPts val="1500"/>
                        <a:buChar char="●"/>
                      </a:pPr>
                      <a:r>
                        <a:rPr lang="en" sz="1500">
                          <a:solidFill>
                            <a:schemeClr val="dk1"/>
                          </a:solidFill>
                        </a:rPr>
                        <a:t>Speed of movement (speed up or slow down)</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Length of movement</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Even </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Uneven</a:t>
                      </a:r>
                      <a:endParaRPr sz="1800"/>
                    </a:p>
                  </a:txBody>
                  <a:tcPr marL="91425" marR="91425" marT="91425" marB="91425"/>
                </a:tc>
                <a:tc>
                  <a:txBody>
                    <a:bodyPr/>
                    <a:lstStyle/>
                    <a:p>
                      <a:pPr marL="457200" lvl="0" indent="-323850" algn="l" rtl="0">
                        <a:spcBef>
                          <a:spcPts val="0"/>
                        </a:spcBef>
                        <a:spcAft>
                          <a:spcPts val="0"/>
                        </a:spcAft>
                        <a:buClr>
                          <a:schemeClr val="dk1"/>
                        </a:buClr>
                        <a:buSzPts val="1500"/>
                        <a:buChar char="●"/>
                      </a:pPr>
                      <a:r>
                        <a:rPr lang="en" sz="1500">
                          <a:solidFill>
                            <a:schemeClr val="dk1"/>
                          </a:solidFill>
                        </a:rPr>
                        <a:t>Smooth</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Sharp</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Heavy</a:t>
                      </a:r>
                      <a:endParaRPr sz="1500">
                        <a:solidFill>
                          <a:schemeClr val="dk1"/>
                        </a:solidFill>
                      </a:endParaRPr>
                    </a:p>
                    <a:p>
                      <a:pPr marL="457200" lvl="0" indent="-323850" algn="l" rtl="0">
                        <a:spcBef>
                          <a:spcPts val="0"/>
                        </a:spcBef>
                        <a:spcAft>
                          <a:spcPts val="0"/>
                        </a:spcAft>
                        <a:buClr>
                          <a:schemeClr val="dk1"/>
                        </a:buClr>
                        <a:buSzPts val="1500"/>
                        <a:buChar char="●"/>
                      </a:pPr>
                      <a:r>
                        <a:rPr lang="en" sz="1500">
                          <a:solidFill>
                            <a:schemeClr val="dk1"/>
                          </a:solidFill>
                        </a:rPr>
                        <a:t>Light</a:t>
                      </a:r>
                      <a:endParaRPr sz="180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7" name="Google Shape;797;p118"/>
          <p:cNvSpPr txBox="1">
            <a:spLocks noGrp="1"/>
          </p:cNvSpPr>
          <p:nvPr>
            <p:ph type="body" sz="quarter" idx="12"/>
          </p:nvPr>
        </p:nvSpPr>
        <p:spPr>
          <a:xfrm>
            <a:off x="852087" y="1224056"/>
            <a:ext cx="7192690" cy="34962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Try out a few of your change ideas. How did the dance feel with each change? Which change do you feel improves your dance sequence? Record the new dance sequence using words and pictures. Perform your NEW dance that includes a change in one or more elements.  </a:t>
            </a:r>
            <a:endParaRPr sz="2200"/>
          </a:p>
          <a:p>
            <a:pPr marL="0" lvl="0" indent="0" algn="l" rtl="0">
              <a:spcBef>
                <a:spcPts val="1200"/>
              </a:spcBef>
              <a:spcAft>
                <a:spcPts val="0"/>
              </a:spcAft>
              <a:buNone/>
            </a:pPr>
            <a:endParaRPr sz="2200"/>
          </a:p>
          <a:p>
            <a:pPr marL="0" lvl="0" indent="0" algn="l" rtl="0">
              <a:spcBef>
                <a:spcPts val="1200"/>
              </a:spcBef>
              <a:spcAft>
                <a:spcPts val="1200"/>
              </a:spcAft>
              <a:buNone/>
            </a:pPr>
            <a:r>
              <a:rPr lang="en" sz="2200"/>
              <a:t>Give your dance sequence a title. Create a title that is connected to the main idea or purpose of how the dance sequence makes you feel or how you want the audience to feel when watching the dance sequence.</a:t>
            </a:r>
            <a:endParaRPr sz="2200"/>
          </a:p>
        </p:txBody>
      </p:sp>
      <p:sp>
        <p:nvSpPr>
          <p:cNvPr id="796" name="Google Shape;796;p118"/>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Apply the Elements of Dance</a:t>
            </a:r>
            <a:endParaRPr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3" name="Google Shape;803;p119"/>
          <p:cNvSpPr txBox="1">
            <a:spLocks noGrp="1"/>
          </p:cNvSpPr>
          <p:nvPr>
            <p:ph type="body" sz="quarter" idx="12"/>
          </p:nvPr>
        </p:nvSpPr>
        <p:spPr>
          <a:xfrm>
            <a:off x="975655" y="1248034"/>
            <a:ext cx="7192690" cy="310154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a:t>Perform your dance for someone else. Have them give you feedback using the TAG Feedback Protocol:  </a:t>
            </a:r>
            <a:endParaRPr sz="2200"/>
          </a:p>
          <a:p>
            <a:pPr marL="457200" lvl="0" indent="0" algn="l" rtl="0">
              <a:spcBef>
                <a:spcPts val="1200"/>
              </a:spcBef>
              <a:spcAft>
                <a:spcPts val="0"/>
              </a:spcAft>
              <a:buNone/>
            </a:pPr>
            <a:r>
              <a:rPr lang="en" sz="2200"/>
              <a:t>TELL something you noticed</a:t>
            </a:r>
            <a:endParaRPr sz="2200"/>
          </a:p>
          <a:p>
            <a:pPr marL="457200" lvl="0" indent="0" algn="l" rtl="0">
              <a:spcBef>
                <a:spcPts val="1200"/>
              </a:spcBef>
              <a:spcAft>
                <a:spcPts val="0"/>
              </a:spcAft>
              <a:buNone/>
            </a:pPr>
            <a:r>
              <a:rPr lang="en" sz="2200"/>
              <a:t>ASK a question</a:t>
            </a:r>
            <a:endParaRPr sz="2200"/>
          </a:p>
          <a:p>
            <a:pPr marL="457200" lvl="0" indent="0" algn="l" rtl="0">
              <a:spcBef>
                <a:spcPts val="1200"/>
              </a:spcBef>
              <a:spcAft>
                <a:spcPts val="0"/>
              </a:spcAft>
              <a:buNone/>
            </a:pPr>
            <a:r>
              <a:rPr lang="en" sz="2200"/>
              <a:t>GIVE a suggestion</a:t>
            </a:r>
            <a:endParaRPr sz="2200"/>
          </a:p>
          <a:p>
            <a:pPr marL="0" lvl="0" indent="0" algn="l" rtl="0">
              <a:spcBef>
                <a:spcPts val="1200"/>
              </a:spcBef>
              <a:spcAft>
                <a:spcPts val="1200"/>
              </a:spcAft>
              <a:buNone/>
            </a:pPr>
            <a:r>
              <a:rPr lang="en" sz="2200"/>
              <a:t>Ask your audience to guess the title of your dance and share why they gave that response.  </a:t>
            </a:r>
            <a:endParaRPr sz="2200"/>
          </a:p>
        </p:txBody>
      </p:sp>
      <p:sp>
        <p:nvSpPr>
          <p:cNvPr id="802" name="Google Shape;802;p11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Apply the Elements of Dance</a:t>
            </a:r>
            <a:endParaRPr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9" name="Google Shape;809;p120"/>
          <p:cNvSpPr txBox="1">
            <a:spLocks noGrp="1"/>
          </p:cNvSpPr>
          <p:nvPr>
            <p:ph type="body" sz="quarter" idx="12"/>
          </p:nvPr>
        </p:nvSpPr>
        <p:spPr>
          <a:xfrm>
            <a:off x="975655" y="1273482"/>
            <a:ext cx="7192690" cy="279806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Respond to the following reflection questions:</a:t>
            </a:r>
            <a:endParaRPr sz="2200"/>
          </a:p>
          <a:p>
            <a:pPr marL="457200" lvl="0" indent="-355600" algn="l" rtl="0">
              <a:spcBef>
                <a:spcPts val="1200"/>
              </a:spcBef>
              <a:spcAft>
                <a:spcPts val="0"/>
              </a:spcAft>
              <a:buSzPts val="2000"/>
              <a:buChar char="●"/>
            </a:pPr>
            <a:r>
              <a:rPr lang="en" sz="2200"/>
              <a:t>How did it feel to create a dance sequence?</a:t>
            </a:r>
            <a:endParaRPr sz="2200"/>
          </a:p>
          <a:p>
            <a:pPr marL="457200" lvl="0" indent="-355600" algn="l" rtl="0">
              <a:spcBef>
                <a:spcPts val="0"/>
              </a:spcBef>
              <a:spcAft>
                <a:spcPts val="0"/>
              </a:spcAft>
              <a:buSzPts val="2000"/>
              <a:buChar char="●"/>
            </a:pPr>
            <a:r>
              <a:rPr lang="en" sz="2200"/>
              <a:t>How did it feel to perform your dance sequence with music?</a:t>
            </a:r>
            <a:endParaRPr sz="2200"/>
          </a:p>
          <a:p>
            <a:pPr marL="457200" lvl="0" indent="-355600" algn="l" rtl="0">
              <a:spcBef>
                <a:spcPts val="0"/>
              </a:spcBef>
              <a:spcAft>
                <a:spcPts val="0"/>
              </a:spcAft>
              <a:buSzPts val="2000"/>
              <a:buChar char="●"/>
            </a:pPr>
            <a:r>
              <a:rPr lang="en" sz="2200"/>
              <a:t>What revisions or changes did you make to your dance?</a:t>
            </a:r>
            <a:endParaRPr sz="2200"/>
          </a:p>
          <a:p>
            <a:pPr marL="457200" lvl="0" indent="-355600" algn="l" rtl="0">
              <a:spcBef>
                <a:spcPts val="0"/>
              </a:spcBef>
              <a:spcAft>
                <a:spcPts val="0"/>
              </a:spcAft>
              <a:buSzPts val="2000"/>
              <a:buChar char="●"/>
            </a:pPr>
            <a:r>
              <a:rPr lang="en" sz="2200"/>
              <a:t>Did you like the change better?  Why or why not?</a:t>
            </a:r>
            <a:endParaRPr sz="2200"/>
          </a:p>
          <a:p>
            <a:pPr marL="457200" lvl="0" indent="-355600" algn="l" rtl="0">
              <a:spcBef>
                <a:spcPts val="0"/>
              </a:spcBef>
              <a:spcAft>
                <a:spcPts val="0"/>
              </a:spcAft>
              <a:buSzPts val="2000"/>
              <a:buChar char="●"/>
            </a:pPr>
            <a:r>
              <a:rPr lang="en" sz="2200"/>
              <a:t>Did the audience guess the title of your dance? Did their answers surprise you?</a:t>
            </a:r>
            <a:endParaRPr sz="2200"/>
          </a:p>
        </p:txBody>
      </p:sp>
      <p:sp>
        <p:nvSpPr>
          <p:cNvPr id="808" name="Google Shape;808;p120"/>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Apply the Elements of Dance</a:t>
            </a:r>
            <a:endParaRPr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5" name="Google Shape;815;p121"/>
          <p:cNvSpPr txBox="1">
            <a:spLocks noGrp="1"/>
          </p:cNvSpPr>
          <p:nvPr>
            <p:ph type="body" sz="quarter" idx="12"/>
          </p:nvPr>
        </p:nvSpPr>
        <p:spPr>
          <a:xfrm>
            <a:off x="975655" y="1217877"/>
            <a:ext cx="7192690" cy="3360301"/>
          </a:xfrm>
          <a:prstGeom prst="rect">
            <a:avLst/>
          </a:prstGeom>
        </p:spPr>
        <p:txBody>
          <a:bodyPr spcFirstLastPara="1" wrap="square" lIns="91425" tIns="91425" rIns="91425" bIns="91425" anchor="t" anchorCtr="0">
            <a:normAutofit fontScale="32500" lnSpcReduction="20000"/>
          </a:bodyPr>
          <a:lstStyle/>
          <a:p>
            <a:pPr marL="0" lvl="0" indent="0" algn="l" rtl="0">
              <a:spcBef>
                <a:spcPts val="0"/>
              </a:spcBef>
              <a:spcAft>
                <a:spcPts val="0"/>
              </a:spcAft>
              <a:buNone/>
            </a:pPr>
            <a:r>
              <a:rPr lang="en" sz="6800"/>
              <a:t>Reflect on your thinking, learning, and work throughout this learning sequence.</a:t>
            </a:r>
            <a:endParaRPr sz="6800"/>
          </a:p>
          <a:p>
            <a:pPr marL="457200" lvl="0" indent="-355600" algn="l" rtl="0">
              <a:spcBef>
                <a:spcPts val="1200"/>
              </a:spcBef>
              <a:spcAft>
                <a:spcPts val="0"/>
              </a:spcAft>
              <a:buSzPts val="2000"/>
              <a:buChar char="●"/>
            </a:pPr>
            <a:r>
              <a:rPr lang="en" sz="6800"/>
              <a:t>What were you most proud of?  </a:t>
            </a:r>
            <a:endParaRPr sz="6800"/>
          </a:p>
          <a:p>
            <a:pPr marL="457200" lvl="0" indent="-355600" algn="l" rtl="0">
              <a:spcBef>
                <a:spcPts val="0"/>
              </a:spcBef>
              <a:spcAft>
                <a:spcPts val="0"/>
              </a:spcAft>
              <a:buSzPts val="2000"/>
              <a:buChar char="●"/>
            </a:pPr>
            <a:r>
              <a:rPr lang="en" sz="6800"/>
              <a:t>Where did you encounter struggles, and what did you do to deal with it?  </a:t>
            </a:r>
            <a:endParaRPr sz="6800"/>
          </a:p>
          <a:p>
            <a:pPr marL="457200" lvl="0" indent="-355600" algn="l" rtl="0">
              <a:spcBef>
                <a:spcPts val="0"/>
              </a:spcBef>
              <a:spcAft>
                <a:spcPts val="0"/>
              </a:spcAft>
              <a:buSzPts val="2000"/>
              <a:buChar char="●"/>
            </a:pPr>
            <a:r>
              <a:rPr lang="en" sz="6800"/>
              <a:t>What about your thinking, learning, or work brought you the most satisfaction? Why?</a:t>
            </a:r>
            <a:endParaRPr sz="6800"/>
          </a:p>
          <a:p>
            <a:pPr marL="457200" lvl="0" indent="-355600" algn="l" rtl="0">
              <a:spcBef>
                <a:spcPts val="0"/>
              </a:spcBef>
              <a:spcAft>
                <a:spcPts val="0"/>
              </a:spcAft>
              <a:buSzPts val="2000"/>
              <a:buChar char="●"/>
            </a:pPr>
            <a:r>
              <a:rPr lang="en" sz="6800"/>
              <a:t>How were you curious throughout the learning sequence?</a:t>
            </a:r>
            <a:endParaRPr sz="6800"/>
          </a:p>
          <a:p>
            <a:pPr marL="457200" lvl="0" indent="-355600" algn="l" rtl="0">
              <a:spcBef>
                <a:spcPts val="0"/>
              </a:spcBef>
              <a:spcAft>
                <a:spcPts val="0"/>
              </a:spcAft>
              <a:buSzPts val="2000"/>
              <a:buChar char="●"/>
            </a:pPr>
            <a:r>
              <a:rPr lang="en" sz="6800"/>
              <a:t>What new skills and/or information did you learn?</a:t>
            </a:r>
            <a:endParaRPr sz="6800"/>
          </a:p>
          <a:p>
            <a:pPr marL="0" lvl="0" indent="0" algn="l" rtl="0">
              <a:spcBef>
                <a:spcPts val="1200"/>
              </a:spcBef>
              <a:spcAft>
                <a:spcPts val="1200"/>
              </a:spcAft>
              <a:buNone/>
            </a:pPr>
            <a:endParaRPr/>
          </a:p>
        </p:txBody>
      </p:sp>
      <p:sp>
        <p:nvSpPr>
          <p:cNvPr id="814" name="Google Shape;814;p121"/>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Learning Sequence #3 Reflection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1" name="Google Shape;821;p122"/>
          <p:cNvSpPr txBox="1">
            <a:spLocks noGrp="1"/>
          </p:cNvSpPr>
          <p:nvPr>
            <p:ph type="body" sz="quarter" idx="12"/>
          </p:nvPr>
        </p:nvSpPr>
        <p:spPr>
          <a:xfrm>
            <a:off x="209536" y="1205184"/>
            <a:ext cx="6120475" cy="367573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a:t>We have studied many types of art throughout this unit; we curated photos and told stories using photography and digital art, we created earth art using different art mediums, we explored music, and watched traditional dances.</a:t>
            </a:r>
          </a:p>
          <a:p>
            <a:pPr marL="0" lvl="0" indent="0" algn="l" rtl="0">
              <a:spcBef>
                <a:spcPts val="0"/>
              </a:spcBef>
              <a:spcAft>
                <a:spcPts val="0"/>
              </a:spcAft>
              <a:buClr>
                <a:schemeClr val="dk1"/>
              </a:buClr>
              <a:buSzPts val="1100"/>
              <a:buFont typeface="Arial"/>
              <a:buNone/>
            </a:pPr>
            <a:endParaRPr sz="2000"/>
          </a:p>
          <a:p>
            <a:pPr marL="457200" lvl="0" indent="-355600" algn="l" rtl="0">
              <a:spcBef>
                <a:spcPts val="1200"/>
              </a:spcBef>
              <a:spcAft>
                <a:spcPts val="0"/>
              </a:spcAft>
              <a:buSzPts val="2000"/>
              <a:buChar char="●"/>
            </a:pPr>
            <a:r>
              <a:rPr lang="en" sz="2000"/>
              <a:t>Which art form did you enjoy most? Why? </a:t>
            </a:r>
            <a:endParaRPr sz="2000"/>
          </a:p>
          <a:p>
            <a:pPr marL="457200" lvl="0" indent="-355600" algn="l" rtl="0">
              <a:spcBef>
                <a:spcPts val="0"/>
              </a:spcBef>
              <a:spcAft>
                <a:spcPts val="0"/>
              </a:spcAft>
              <a:buSzPts val="2000"/>
              <a:buChar char="●"/>
            </a:pPr>
            <a:r>
              <a:rPr lang="en" sz="2000"/>
              <a:t>How did you feel when you were experiencing your favorite art form? </a:t>
            </a:r>
            <a:endParaRPr sz="2000"/>
          </a:p>
          <a:p>
            <a:pPr marL="457200" lvl="0" indent="-355600" algn="l" rtl="0">
              <a:spcBef>
                <a:spcPts val="0"/>
              </a:spcBef>
              <a:spcAft>
                <a:spcPts val="0"/>
              </a:spcAft>
              <a:buSzPts val="2000"/>
              <a:buChar char="●"/>
            </a:pPr>
            <a:r>
              <a:rPr lang="en" sz="2000"/>
              <a:t>Is there another art form you enjoy that we haven’t yet studied in class? If so, share about it here.</a:t>
            </a:r>
            <a:endParaRPr sz="2000"/>
          </a:p>
        </p:txBody>
      </p:sp>
      <p:sp>
        <p:nvSpPr>
          <p:cNvPr id="820" name="Google Shape;820;p122"/>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b="1"/>
              <a:t>Integrated Unit Reflection </a:t>
            </a:r>
            <a:endParaRPr/>
          </a:p>
        </p:txBody>
      </p:sp>
      <p:pic>
        <p:nvPicPr>
          <p:cNvPr id="822" name="Google Shape;822;p122" descr="Photograph of Cara Romero’s artwork titled Naomi, part of her First American Girl Dolls series, Naomi is in traditional Northern Chumash attire with headdress, dance sticks, and beaded belt, props in the photo include handmade baskets, sticks, and pine cones" title="Photograph of Cara Romero’s artwork titled Naomi"/>
          <p:cNvPicPr preferRelativeResize="0"/>
          <p:nvPr/>
        </p:nvPicPr>
        <p:blipFill rotWithShape="1">
          <a:blip r:embed="rId3">
            <a:alphaModFix/>
          </a:blip>
          <a:srcRect l="23395" r="22847"/>
          <a:stretch/>
        </p:blipFill>
        <p:spPr>
          <a:xfrm>
            <a:off x="7483945" y="1008638"/>
            <a:ext cx="1067693" cy="1210253"/>
          </a:xfrm>
          <a:prstGeom prst="rect">
            <a:avLst/>
          </a:prstGeom>
          <a:noFill/>
          <a:ln>
            <a:noFill/>
          </a:ln>
        </p:spPr>
      </p:pic>
      <p:pic>
        <p:nvPicPr>
          <p:cNvPr id="823" name="Google Shape;823;p122" descr="Skateboarder doing a trick at a skatepark" title="Skateboarder doing a trick "/>
          <p:cNvPicPr preferRelativeResize="0"/>
          <p:nvPr/>
        </p:nvPicPr>
        <p:blipFill>
          <a:blip r:embed="rId4">
            <a:alphaModFix/>
          </a:blip>
          <a:stretch>
            <a:fillRect/>
          </a:stretch>
        </p:blipFill>
        <p:spPr>
          <a:xfrm>
            <a:off x="7375287" y="2421277"/>
            <a:ext cx="1285008" cy="1006666"/>
          </a:xfrm>
          <a:prstGeom prst="rect">
            <a:avLst/>
          </a:prstGeom>
          <a:noFill/>
          <a:ln>
            <a:noFill/>
          </a:ln>
        </p:spPr>
      </p:pic>
      <p:pic>
        <p:nvPicPr>
          <p:cNvPr id="824" name="Google Shape;824;p122" descr="An array of Indian dancers in yellow, red, and green traditional costumes." title="Dancers"/>
          <p:cNvPicPr preferRelativeResize="0"/>
          <p:nvPr/>
        </p:nvPicPr>
        <p:blipFill>
          <a:blip r:embed="rId5">
            <a:alphaModFix/>
          </a:blip>
          <a:stretch>
            <a:fillRect/>
          </a:stretch>
        </p:blipFill>
        <p:spPr>
          <a:xfrm>
            <a:off x="7310969" y="4143868"/>
            <a:ext cx="1284999" cy="941308"/>
          </a:xfrm>
          <a:prstGeom prst="rect">
            <a:avLst/>
          </a:prstGeom>
          <a:noFill/>
          <a:ln>
            <a:noFill/>
          </a:ln>
        </p:spPr>
      </p:pic>
      <p:pic>
        <p:nvPicPr>
          <p:cNvPr id="825" name="Google Shape;825;p122"/>
          <p:cNvPicPr preferRelativeResize="0"/>
          <p:nvPr/>
        </p:nvPicPr>
        <p:blipFill>
          <a:blip r:embed="rId6">
            <a:alphaModFix/>
          </a:blip>
          <a:stretch>
            <a:fillRect/>
          </a:stretch>
        </p:blipFill>
        <p:spPr>
          <a:xfrm>
            <a:off x="7175790" y="2808682"/>
            <a:ext cx="1684005" cy="197885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1" name="Google Shape;661;p98"/>
          <p:cNvSpPr txBox="1">
            <a:spLocks noGrp="1"/>
          </p:cNvSpPr>
          <p:nvPr>
            <p:ph type="body" sz="quarter" idx="12"/>
          </p:nvPr>
        </p:nvSpPr>
        <p:spPr>
          <a:xfrm>
            <a:off x="549611" y="1106666"/>
            <a:ext cx="8044778" cy="3947248"/>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a:t>Let’s watch astronauts </a:t>
            </a:r>
            <a:r>
              <a:rPr lang="en" u="sng">
                <a:solidFill>
                  <a:schemeClr val="hlink"/>
                </a:solidFill>
                <a:hlinkClick r:id="rId3"/>
              </a:rPr>
              <a:t>Running in Space!</a:t>
            </a:r>
            <a:r>
              <a:rPr lang="en"/>
              <a:t> </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Clr>
                <a:schemeClr val="dk1"/>
              </a:buClr>
              <a:buSzPts val="1100"/>
              <a:buFont typeface="Arial"/>
              <a:buNone/>
            </a:pPr>
            <a:endParaRPr/>
          </a:p>
          <a:p>
            <a:pPr marL="0" lvl="0" indent="0" algn="l" rtl="0">
              <a:spcBef>
                <a:spcPts val="1200"/>
              </a:spcBef>
              <a:spcAft>
                <a:spcPts val="0"/>
              </a:spcAft>
              <a:buClr>
                <a:schemeClr val="dk1"/>
              </a:buClr>
              <a:buSzPts val="1100"/>
              <a:buFont typeface="Arial"/>
              <a:buNone/>
            </a:pPr>
            <a:endParaRPr lang="en"/>
          </a:p>
          <a:p>
            <a:pPr marL="0" lvl="0" indent="0" algn="l" rtl="0">
              <a:spcBef>
                <a:spcPts val="1200"/>
              </a:spcBef>
              <a:spcAft>
                <a:spcPts val="0"/>
              </a:spcAft>
              <a:buClr>
                <a:schemeClr val="dk1"/>
              </a:buClr>
              <a:buSzPts val="1100"/>
              <a:buFont typeface="Arial"/>
              <a:buNone/>
            </a:pPr>
            <a:r>
              <a:rPr lang="en"/>
              <a:t>Ask students:</a:t>
            </a:r>
            <a:endParaRPr/>
          </a:p>
          <a:p>
            <a:pPr marL="457200" lvl="0" indent="-342900" algn="l" rtl="0">
              <a:spcBef>
                <a:spcPts val="1200"/>
              </a:spcBef>
              <a:spcAft>
                <a:spcPts val="0"/>
              </a:spcAft>
              <a:buSzPts val="1800"/>
              <a:buChar char="●"/>
            </a:pPr>
            <a:r>
              <a:rPr lang="en"/>
              <a:t>How does running keep astronauts healthy when living on the ISS?</a:t>
            </a:r>
            <a:endParaRPr/>
          </a:p>
          <a:p>
            <a:pPr marL="457200" lvl="0" indent="-342900" algn="l" rtl="0">
              <a:spcBef>
                <a:spcPts val="0"/>
              </a:spcBef>
              <a:spcAft>
                <a:spcPts val="0"/>
              </a:spcAft>
              <a:buSzPts val="1800"/>
              <a:buChar char="●"/>
            </a:pPr>
            <a:r>
              <a:rPr lang="en"/>
              <a:t>How do astronauts stay on the treadmill without floating away?</a:t>
            </a:r>
            <a:endParaRPr/>
          </a:p>
        </p:txBody>
      </p:sp>
      <p:sp>
        <p:nvSpPr>
          <p:cNvPr id="660" name="Google Shape;660;p98"/>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Running in Space</a:t>
            </a:r>
            <a:endParaRPr b="1"/>
          </a:p>
        </p:txBody>
      </p:sp>
      <p:pic>
        <p:nvPicPr>
          <p:cNvPr id="662" name="Google Shape;662;p98" descr="NASA astronaut Karen Nyberg, an Expedition 37 flight engineer aboard the International Space Station, demonstrates how astronauts run on the COLBERT treadmill in a weightless environment.  Station crew members exercise for at least two hours every day to keep fit and to prevent the loss of muscle mass and bone density that occurs during long-duration spaceflight." title="Running in Space!">
            <a:hlinkClick r:id="rId4"/>
          </p:cNvPr>
          <p:cNvPicPr preferRelativeResize="0"/>
          <p:nvPr/>
        </p:nvPicPr>
        <p:blipFill>
          <a:blip r:embed="rId5">
            <a:alphaModFix/>
          </a:blip>
          <a:stretch>
            <a:fillRect/>
          </a:stretch>
        </p:blipFill>
        <p:spPr>
          <a:xfrm>
            <a:off x="2411628" y="1714500"/>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2"/>
                                        </p:tgtEl>
                                        <p:attrNameLst>
                                          <p:attrName>style.visibility</p:attrName>
                                        </p:attrNameLst>
                                      </p:cBhvr>
                                      <p:to>
                                        <p:strVal val="visible"/>
                                      </p:to>
                                    </p:set>
                                    <p:animEffect transition="in" filter="fade">
                                      <p:cBhvr>
                                        <p:cTn id="7" dur="1000"/>
                                        <p:tgtEl>
                                          <p:spTgt spid="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8" name="Google Shape;668;p99"/>
          <p:cNvSpPr txBox="1">
            <a:spLocks noGrp="1"/>
          </p:cNvSpPr>
          <p:nvPr>
            <p:ph type="body" sz="quarter" idx="12"/>
          </p:nvPr>
        </p:nvSpPr>
        <p:spPr>
          <a:xfrm>
            <a:off x="444579" y="1076891"/>
            <a:ext cx="8254842" cy="39410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a:t>Make sure you have plenty of space around you to move without bumping into classroom furniture or each other. Then check the floor around you is clear of any debris. Let’s Train Like an Astronaut with Mission X. Learn how to do </a:t>
            </a:r>
            <a:r>
              <a:rPr lang="en" sz="1600" u="sng">
                <a:solidFill>
                  <a:schemeClr val="hlink"/>
                </a:solidFill>
                <a:hlinkClick r:id="rId3"/>
              </a:rPr>
              <a:t>burpees</a:t>
            </a:r>
            <a:r>
              <a:rPr lang="en" sz="1600"/>
              <a:t> from an astronaut. </a:t>
            </a:r>
            <a:endParaRPr sz="1600"/>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Clr>
                <a:schemeClr val="dk1"/>
              </a:buClr>
              <a:buSzPts val="1100"/>
              <a:buFont typeface="Arial"/>
              <a:buNone/>
            </a:pPr>
            <a:endParaRPr/>
          </a:p>
          <a:p>
            <a:pPr marL="0" lvl="0" indent="0" algn="l" rtl="0">
              <a:spcBef>
                <a:spcPts val="1200"/>
              </a:spcBef>
              <a:spcAft>
                <a:spcPts val="0"/>
              </a:spcAft>
              <a:buClr>
                <a:schemeClr val="dk1"/>
              </a:buClr>
              <a:buSzPts val="1100"/>
              <a:buFont typeface="Arial"/>
              <a:buNone/>
            </a:pPr>
            <a:endParaRPr lang="en-US" sz="1600"/>
          </a:p>
          <a:p>
            <a:pPr marL="0" lvl="0" indent="0" algn="l" rtl="0">
              <a:spcBef>
                <a:spcPts val="1200"/>
              </a:spcBef>
              <a:spcAft>
                <a:spcPts val="0"/>
              </a:spcAft>
              <a:buClr>
                <a:schemeClr val="dk1"/>
              </a:buClr>
              <a:buSzPts val="1100"/>
              <a:buFont typeface="Arial"/>
              <a:buNone/>
            </a:pPr>
            <a:endParaRPr sz="1600"/>
          </a:p>
          <a:p>
            <a:pPr marL="0" lvl="0" indent="0" algn="l" rtl="0">
              <a:spcBef>
                <a:spcPts val="0"/>
              </a:spcBef>
              <a:spcAft>
                <a:spcPts val="0"/>
              </a:spcAft>
              <a:buClr>
                <a:schemeClr val="dk1"/>
              </a:buClr>
              <a:buSzPts val="1100"/>
              <a:buFont typeface="Arial"/>
              <a:buNone/>
            </a:pPr>
            <a:endParaRPr sz="1600"/>
          </a:p>
          <a:p>
            <a:pPr marL="457200" lvl="0" indent="-330200" algn="l" rtl="0">
              <a:spcBef>
                <a:spcPts val="0"/>
              </a:spcBef>
              <a:spcAft>
                <a:spcPts val="0"/>
              </a:spcAft>
              <a:buSzPts val="1600"/>
              <a:buChar char="●"/>
            </a:pPr>
            <a:r>
              <a:rPr lang="en" sz="1600"/>
              <a:t>What are the five steps to doing a burpee like an astronaut?</a:t>
            </a:r>
            <a:endParaRPr sz="1600"/>
          </a:p>
          <a:p>
            <a:pPr marL="457200" lvl="0" indent="-330200" algn="l" rtl="0">
              <a:spcBef>
                <a:spcPts val="0"/>
              </a:spcBef>
              <a:spcAft>
                <a:spcPts val="0"/>
              </a:spcAft>
              <a:buSzPts val="1600"/>
              <a:buChar char="●"/>
            </a:pPr>
            <a:r>
              <a:rPr lang="en" sz="1600"/>
              <a:t>How many burpees can you do before you start to feel tired?</a:t>
            </a:r>
            <a:endParaRPr sz="1600"/>
          </a:p>
          <a:p>
            <a:pPr marL="457200" lvl="0" indent="-330200" algn="l" rtl="0">
              <a:spcBef>
                <a:spcPts val="0"/>
              </a:spcBef>
              <a:spcAft>
                <a:spcPts val="0"/>
              </a:spcAft>
              <a:buSzPts val="1600"/>
              <a:buChar char="●"/>
            </a:pPr>
            <a:r>
              <a:rPr lang="en" sz="1600"/>
              <a:t>How might you do curl-ups, modified push-ups, or jumping jacks in space?</a:t>
            </a:r>
            <a:endParaRPr sz="1600"/>
          </a:p>
        </p:txBody>
      </p:sp>
      <p:sp>
        <p:nvSpPr>
          <p:cNvPr id="667" name="Google Shape;667;p9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Train Like an Astronaut - Burpees</a:t>
            </a:r>
            <a:endParaRPr b="1"/>
          </a:p>
        </p:txBody>
      </p:sp>
      <p:pic>
        <p:nvPicPr>
          <p:cNvPr id="669" name="Google Shape;669;p99" descr="How could you perform a series of physical activities that would improve your lungs and heart, and increase muscular coordination and endurance? Why would astronauts do burpees to help train for spaceflight? Check out this video from the Mission X project with Astronaut Tim Peake illustrating the steps for performing burpees as part of the Mission X activity Peake Liftoff!" title="Mission X: Train Like an Astronaut Peake Liftoff, Burpee">
            <a:hlinkClick r:id="rId4"/>
          </p:cNvPr>
          <p:cNvPicPr preferRelativeResize="0"/>
          <p:nvPr/>
        </p:nvPicPr>
        <p:blipFill>
          <a:blip r:embed="rId5">
            <a:alphaModFix/>
          </a:blip>
          <a:stretch>
            <a:fillRect/>
          </a:stretch>
        </p:blipFill>
        <p:spPr>
          <a:xfrm>
            <a:off x="3048000" y="2048073"/>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9"/>
                                        </p:tgtEl>
                                        <p:attrNameLst>
                                          <p:attrName>style.visibility</p:attrName>
                                        </p:attrNameLst>
                                      </p:cBhvr>
                                      <p:to>
                                        <p:strVal val="visible"/>
                                      </p:to>
                                    </p:set>
                                    <p:animEffect transition="in" filter="fade">
                                      <p:cBhvr>
                                        <p:cTn id="7" dur="1000"/>
                                        <p:tgtEl>
                                          <p:spTgt spid="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5" name="Google Shape;675;p100"/>
          <p:cNvSpPr txBox="1">
            <a:spLocks noGrp="1"/>
          </p:cNvSpPr>
          <p:nvPr>
            <p:ph type="body" sz="quarter" idx="12"/>
          </p:nvPr>
        </p:nvSpPr>
        <p:spPr>
          <a:xfrm>
            <a:off x="469556" y="1136822"/>
            <a:ext cx="8186351" cy="3697793"/>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200"/>
              <a:t>One of the best forms of movement exercise is Dance.</a:t>
            </a:r>
          </a:p>
          <a:p>
            <a:pPr marL="0" lvl="0" indent="0" algn="l" rtl="0">
              <a:spcBef>
                <a:spcPts val="1200"/>
              </a:spcBef>
              <a:spcAft>
                <a:spcPts val="0"/>
              </a:spcAft>
              <a:buNone/>
            </a:pPr>
            <a:r>
              <a:rPr lang="en-US" sz="2200"/>
              <a:t>Not only does dance give people the opportunity to express themselves and have fun, but it is also a great tool to improve fitness. Technical dance skills develop strength, endurance, alignment, coordination, balance, core support and much more.</a:t>
            </a:r>
          </a:p>
          <a:p>
            <a:pPr marL="0" lvl="0" indent="0" algn="l" rtl="0">
              <a:spcBef>
                <a:spcPts val="1200"/>
              </a:spcBef>
              <a:spcAft>
                <a:spcPts val="1200"/>
              </a:spcAft>
              <a:buNone/>
            </a:pPr>
            <a:r>
              <a:rPr lang="en-US" sz="2200"/>
              <a:t>Dance is a combination of locomotor (associated with moving/traveling) and non-locomotor (done in place) movements that are manipulated using elements of dance.</a:t>
            </a:r>
          </a:p>
        </p:txBody>
      </p:sp>
      <p:sp>
        <p:nvSpPr>
          <p:cNvPr id="674" name="Google Shape;674;p100"/>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Movement in Dance</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1" name="Google Shape;681;p101"/>
          <p:cNvSpPr txBox="1">
            <a:spLocks noGrp="1"/>
          </p:cNvSpPr>
          <p:nvPr>
            <p:ph type="body" sz="quarter" idx="12"/>
          </p:nvPr>
        </p:nvSpPr>
        <p:spPr>
          <a:xfrm>
            <a:off x="864443" y="1353802"/>
            <a:ext cx="7192690" cy="1976269"/>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2200"/>
              <a:t>Explore non-locomotor movements. You may choose to bend, twist, turn, sway, or reach in place. The goal of a non-locomotor movement is to remain in one place.</a:t>
            </a:r>
            <a:endParaRPr sz="2200"/>
          </a:p>
          <a:p>
            <a:pPr marL="0" lvl="0" indent="0" algn="l" rtl="0">
              <a:spcBef>
                <a:spcPts val="1200"/>
              </a:spcBef>
              <a:spcAft>
                <a:spcPts val="0"/>
              </a:spcAft>
              <a:buNone/>
            </a:pPr>
            <a:r>
              <a:rPr lang="en" sz="2200"/>
              <a:t>Explore locomotor movements. You may choose to walk, tip-toe, roll, jump, or march throughout the room. The goal of a locomotor movement is to move from one place to another.</a:t>
            </a:r>
            <a:endParaRPr sz="2200"/>
          </a:p>
          <a:p>
            <a:pPr marL="0" lvl="0" indent="0" algn="l" rtl="0">
              <a:spcBef>
                <a:spcPts val="1200"/>
              </a:spcBef>
              <a:spcAft>
                <a:spcPts val="1200"/>
              </a:spcAft>
              <a:buNone/>
            </a:pPr>
            <a:endParaRPr/>
          </a:p>
        </p:txBody>
      </p:sp>
      <p:sp>
        <p:nvSpPr>
          <p:cNvPr id="680" name="Google Shape;680;p101"/>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Locomotor and Non-locomotor Movement</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7" name="Google Shape;687;p102"/>
          <p:cNvSpPr txBox="1">
            <a:spLocks noGrp="1"/>
          </p:cNvSpPr>
          <p:nvPr>
            <p:ph type="body" sz="quarter" idx="12"/>
          </p:nvPr>
        </p:nvSpPr>
        <p:spPr>
          <a:xfrm>
            <a:off x="771769" y="1273483"/>
            <a:ext cx="7192690" cy="310080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Walking, marching, jumping, and hopping are even locomotor movements.  Go ahead and try one of the even locomotor movements. They are called even because they take place on even beats. </a:t>
            </a:r>
            <a:endParaRPr sz="2200"/>
          </a:p>
          <a:p>
            <a:pPr marL="0" lvl="0" indent="0" algn="l" rtl="0">
              <a:spcBef>
                <a:spcPts val="1200"/>
              </a:spcBef>
              <a:spcAft>
                <a:spcPts val="0"/>
              </a:spcAft>
              <a:buNone/>
            </a:pPr>
            <a:endParaRPr sz="2200"/>
          </a:p>
          <a:p>
            <a:pPr marL="0" lvl="0" indent="0" algn="l" rtl="0">
              <a:spcBef>
                <a:spcPts val="1200"/>
              </a:spcBef>
              <a:spcAft>
                <a:spcPts val="1200"/>
              </a:spcAft>
              <a:buNone/>
            </a:pPr>
            <a:r>
              <a:rPr lang="en" sz="2200"/>
              <a:t>Uneven locomotor movements include skipping, galloping, or sliding.  Go ahead and try one of the uneven locomotor movements. These movements are called uneven because they occur on uneven beats.</a:t>
            </a:r>
            <a:endParaRPr sz="2200"/>
          </a:p>
        </p:txBody>
      </p:sp>
      <p:sp>
        <p:nvSpPr>
          <p:cNvPr id="686" name="Google Shape;686;p102"/>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Even and Uneven Locomotor Movement</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3" name="Google Shape;693;p103"/>
          <p:cNvSpPr txBox="1">
            <a:spLocks noGrp="1"/>
          </p:cNvSpPr>
          <p:nvPr>
            <p:ph type="body" sz="quarter" idx="12"/>
          </p:nvPr>
        </p:nvSpPr>
        <p:spPr>
          <a:xfrm>
            <a:off x="491045" y="1205521"/>
            <a:ext cx="5470543" cy="1976269"/>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2000"/>
              <a:t>Consider which of the exercises you explored in the last lesson were locomotor movements and which were non-locomotor movements. Could any of the exercises that were non-locomotor be changed into locomotor movements? </a:t>
            </a:r>
            <a:endParaRPr sz="2000"/>
          </a:p>
        </p:txBody>
      </p:sp>
      <p:sp>
        <p:nvSpPr>
          <p:cNvPr id="692" name="Google Shape;692;p103"/>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39285"/>
              <a:buFont typeface="Arial"/>
              <a:buNone/>
            </a:pPr>
            <a:r>
              <a:rPr lang="en" b="1"/>
              <a:t>Locomotor and Non-locomotor Movement</a:t>
            </a:r>
            <a:endParaRPr/>
          </a:p>
        </p:txBody>
      </p:sp>
      <p:pic>
        <p:nvPicPr>
          <p:cNvPr id="694" name="Google Shape;694;p103"/>
          <p:cNvPicPr preferRelativeResize="0"/>
          <p:nvPr/>
        </p:nvPicPr>
        <p:blipFill>
          <a:blip r:embed="rId3">
            <a:alphaModFix/>
          </a:blip>
          <a:stretch>
            <a:fillRect/>
          </a:stretch>
        </p:blipFill>
        <p:spPr>
          <a:xfrm>
            <a:off x="6266209" y="1127457"/>
            <a:ext cx="2435682" cy="3820976"/>
          </a:xfrm>
          <a:prstGeom prst="rect">
            <a:avLst/>
          </a:prstGeom>
          <a:noFill/>
          <a:ln>
            <a:noFill/>
          </a:ln>
        </p:spPr>
      </p:pic>
      <p:pic>
        <p:nvPicPr>
          <p:cNvPr id="695" name="Google Shape;695;p103"/>
          <p:cNvPicPr preferRelativeResize="0"/>
          <p:nvPr/>
        </p:nvPicPr>
        <p:blipFill>
          <a:blip r:embed="rId4">
            <a:alphaModFix/>
          </a:blip>
          <a:stretch>
            <a:fillRect/>
          </a:stretch>
        </p:blipFill>
        <p:spPr>
          <a:xfrm>
            <a:off x="1282103" y="2789733"/>
            <a:ext cx="3888425" cy="2158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1" name="Google Shape;701;p104"/>
          <p:cNvSpPr txBox="1">
            <a:spLocks noGrp="1"/>
          </p:cNvSpPr>
          <p:nvPr>
            <p:ph type="body" sz="quarter" idx="12"/>
          </p:nvPr>
        </p:nvSpPr>
        <p:spPr>
          <a:xfrm>
            <a:off x="543697" y="1152476"/>
            <a:ext cx="4028303" cy="368214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a:t>Elements of Dance include:</a:t>
            </a:r>
            <a:endParaRPr sz="2200"/>
          </a:p>
          <a:p>
            <a:pPr marL="457200" lvl="0" indent="-342900" algn="l" rtl="0">
              <a:lnSpc>
                <a:spcPct val="115000"/>
              </a:lnSpc>
              <a:spcBef>
                <a:spcPts val="0"/>
              </a:spcBef>
              <a:spcAft>
                <a:spcPts val="0"/>
              </a:spcAft>
              <a:buSzPts val="1800"/>
              <a:buChar char="●"/>
            </a:pPr>
            <a:r>
              <a:rPr lang="en" sz="2200"/>
              <a:t>Space</a:t>
            </a:r>
            <a:endParaRPr sz="2200"/>
          </a:p>
          <a:p>
            <a:pPr marL="457200" lvl="0" indent="-342900" algn="l" rtl="0">
              <a:lnSpc>
                <a:spcPct val="115000"/>
              </a:lnSpc>
              <a:spcBef>
                <a:spcPts val="0"/>
              </a:spcBef>
              <a:spcAft>
                <a:spcPts val="0"/>
              </a:spcAft>
              <a:buSzPts val="1800"/>
              <a:buChar char="●"/>
            </a:pPr>
            <a:r>
              <a:rPr lang="en" sz="2200"/>
              <a:t>Time</a:t>
            </a:r>
            <a:endParaRPr sz="2200"/>
          </a:p>
          <a:p>
            <a:pPr marL="457200" lvl="0" indent="-342900" algn="l" rtl="0">
              <a:lnSpc>
                <a:spcPct val="115000"/>
              </a:lnSpc>
              <a:spcBef>
                <a:spcPts val="0"/>
              </a:spcBef>
              <a:spcAft>
                <a:spcPts val="0"/>
              </a:spcAft>
              <a:buSzPts val="1800"/>
              <a:buChar char="●"/>
            </a:pPr>
            <a:r>
              <a:rPr lang="en" sz="2200"/>
              <a:t>Energy</a:t>
            </a:r>
            <a:endParaRPr sz="2200"/>
          </a:p>
          <a:p>
            <a:pPr marL="0" lvl="0" indent="0" algn="l" rtl="0">
              <a:spcBef>
                <a:spcPts val="0"/>
              </a:spcBef>
              <a:spcAft>
                <a:spcPts val="0"/>
              </a:spcAft>
              <a:buNone/>
            </a:pPr>
            <a:endParaRPr sz="2200"/>
          </a:p>
          <a:p>
            <a:pPr marL="0" lvl="0" indent="0" algn="l" rtl="0">
              <a:spcBef>
                <a:spcPts val="1200"/>
              </a:spcBef>
              <a:spcAft>
                <a:spcPts val="0"/>
              </a:spcAft>
              <a:buNone/>
            </a:pPr>
            <a:r>
              <a:rPr lang="en" sz="2200"/>
              <a:t>Watch these two videos to learn </a:t>
            </a:r>
            <a:endParaRPr sz="2200"/>
          </a:p>
          <a:p>
            <a:pPr marL="0" lvl="0" indent="0" algn="l" rtl="0">
              <a:spcBef>
                <a:spcPts val="0"/>
              </a:spcBef>
              <a:spcAft>
                <a:spcPts val="0"/>
              </a:spcAft>
              <a:buNone/>
            </a:pPr>
            <a:r>
              <a:rPr lang="en" sz="2200"/>
              <a:t>more about Elements of Dance.</a:t>
            </a:r>
            <a:endParaRPr sz="2200"/>
          </a:p>
        </p:txBody>
      </p:sp>
      <p:sp>
        <p:nvSpPr>
          <p:cNvPr id="700" name="Google Shape;700;p10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Exploring Elements of Dance</a:t>
            </a:r>
            <a:endParaRPr b="1"/>
          </a:p>
        </p:txBody>
      </p:sp>
      <p:pic>
        <p:nvPicPr>
          <p:cNvPr id="702" name="Google Shape;702;p104">
            <a:hlinkClick r:id="rId3"/>
          </p:cNvPr>
          <p:cNvPicPr preferRelativeResize="0"/>
          <p:nvPr/>
        </p:nvPicPr>
        <p:blipFill>
          <a:blip r:embed="rId4">
            <a:alphaModFix/>
          </a:blip>
          <a:stretch>
            <a:fillRect/>
          </a:stretch>
        </p:blipFill>
        <p:spPr>
          <a:xfrm>
            <a:off x="4896750" y="1152475"/>
            <a:ext cx="3516575" cy="1891600"/>
          </a:xfrm>
          <a:prstGeom prst="rect">
            <a:avLst/>
          </a:prstGeom>
          <a:noFill/>
          <a:ln>
            <a:noFill/>
          </a:ln>
        </p:spPr>
      </p:pic>
      <p:pic>
        <p:nvPicPr>
          <p:cNvPr id="703" name="Google Shape;703;p104">
            <a:hlinkClick r:id="rId5"/>
          </p:cNvPr>
          <p:cNvPicPr preferRelativeResize="0"/>
          <p:nvPr/>
        </p:nvPicPr>
        <p:blipFill>
          <a:blip r:embed="rId6">
            <a:alphaModFix/>
          </a:blip>
          <a:stretch>
            <a:fillRect/>
          </a:stretch>
        </p:blipFill>
        <p:spPr>
          <a:xfrm>
            <a:off x="4896751" y="3178814"/>
            <a:ext cx="3516575" cy="1634059"/>
          </a:xfrm>
          <a:prstGeom prst="rect">
            <a:avLst/>
          </a:prstGeom>
          <a:noFill/>
          <a:ln>
            <a:noFill/>
          </a:ln>
        </p:spPr>
      </p:pic>
    </p:spTree>
  </p:cSld>
  <p:clrMapOvr>
    <a:masterClrMapping/>
  </p:clrMapOvr>
</p:sld>
</file>

<file path=ppt/theme/theme1.xml><?xml version="1.0" encoding="utf-8"?>
<a:theme xmlns:a="http://schemas.openxmlformats.org/drawingml/2006/main" name="ppt template-ArtAsCoreWidePPT2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21BDCBA0-1F82-4699-9C4F-77C2CE44B494}"/>
    </a:ext>
  </a:extLst>
</a:theme>
</file>

<file path=ppt/theme/theme2.xml><?xml version="1.0" encoding="utf-8"?>
<a:theme xmlns:a="http://schemas.openxmlformats.org/drawingml/2006/main" name="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616EF2FB-68EF-474F-A21D-2AD5B804CD3E}"/>
    </a:ext>
  </a:extLst>
</a:theme>
</file>

<file path=ppt/theme/theme3.xml><?xml version="1.0" encoding="utf-8"?>
<a:theme xmlns:a="http://schemas.openxmlformats.org/drawingml/2006/main" name="Inside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1B3FDE03-B3E6-4DFA-8E83-E5A407B09782}"/>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770B22D5-B366-4102-8628-004BFB9B4215}"/>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4096FD64-6989-464A-8D54-5EA732441B75}"/>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5" ma:contentTypeDescription="Create a new document." ma:contentTypeScope="" ma:versionID="5296749d32f2754b0920cf48dba5a7da">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400b3c6f137a1498bd29286de29cb14d"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7584E9-D972-4798-B6E5-BD1EB24FD051}">
  <ds:schemaRefs>
    <ds:schemaRef ds:uri="265dd955-0cd5-49d3-ab85-443501a81a42"/>
    <ds:schemaRef ds:uri="f1c90c3a-4ffe-4976-ace3-7b0de942498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E61532D-7C5B-4306-8ACB-45E7DD6E6A7E}">
  <ds:schemaRefs>
    <ds:schemaRef ds:uri="http://schemas.microsoft.com/sharepoint/v3/contenttype/forms"/>
  </ds:schemaRefs>
</ds:datastoreItem>
</file>

<file path=customXml/itemProps3.xml><?xml version="1.0" encoding="utf-8"?>
<ds:datastoreItem xmlns:ds="http://schemas.openxmlformats.org/officeDocument/2006/customXml" ds:itemID="{F942CE15-8092-4122-ABF1-D2EDE0BEFC1A}">
  <ds:schemaRefs>
    <ds:schemaRef ds:uri="265dd955-0cd5-49d3-ab85-443501a81a42"/>
    <ds:schemaRef ds:uri="f1c90c3a-4ffe-4976-ace3-7b0de94249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ppt template-ArtAsCoreWidePPT24</Template>
  <Application>Microsoft Office PowerPoint</Application>
  <PresentationFormat>On-screen Show (16:9)</PresentationFormat>
  <Slides>27</Slides>
  <Notes>27</Notes>
  <HiddenSlides>0</HiddenSlides>
  <ScaleCrop>false</ScaleCrop>
  <HeadingPairs>
    <vt:vector size="4" baseType="variant">
      <vt:variant>
        <vt:lpstr>Theme</vt:lpstr>
      </vt:variant>
      <vt:variant>
        <vt:i4>5</vt:i4>
      </vt:variant>
      <vt:variant>
        <vt:lpstr>Slide Titles</vt:lpstr>
      </vt:variant>
      <vt:variant>
        <vt:i4>27</vt:i4>
      </vt:variant>
    </vt:vector>
  </HeadingPairs>
  <TitlesOfParts>
    <vt:vector size="32" baseType="lpstr">
      <vt:lpstr>ppt template-ArtAsCoreWidePPT24</vt:lpstr>
      <vt:lpstr>Cover Slide</vt:lpstr>
      <vt:lpstr>Inside Slide 2</vt:lpstr>
      <vt:lpstr>1_Custom Design</vt:lpstr>
      <vt:lpstr>Custom Design</vt:lpstr>
      <vt:lpstr>PowerPoint Presentation</vt:lpstr>
      <vt:lpstr>Movement in Space</vt:lpstr>
      <vt:lpstr>Running in Space</vt:lpstr>
      <vt:lpstr>Train Like an Astronaut - Burpees</vt:lpstr>
      <vt:lpstr>Movement in Dance</vt:lpstr>
      <vt:lpstr>Locomotor and Non-locomotor Movement</vt:lpstr>
      <vt:lpstr>Even and Uneven Locomotor Movement</vt:lpstr>
      <vt:lpstr>Locomotor and Non-locomotor Movement</vt:lpstr>
      <vt:lpstr>Exploring Elements of Dance</vt:lpstr>
      <vt:lpstr>Explore Elements of Dance with Locomotor Movement</vt:lpstr>
      <vt:lpstr>Explore Elements of Dance with Locomotor Movement</vt:lpstr>
      <vt:lpstr>Exploring Patterns in Dance</vt:lpstr>
      <vt:lpstr>Exploring Patterns in Dance</vt:lpstr>
      <vt:lpstr>Exploring Patterns in Traditional Native American Dances</vt:lpstr>
      <vt:lpstr>Exploring Patterns in Traditional Native American Dances</vt:lpstr>
      <vt:lpstr>Exploring Patterns in Traditional Native American Dances</vt:lpstr>
      <vt:lpstr>Exploring Patterns in Traditional Native American Dances</vt:lpstr>
      <vt:lpstr>Using a Sequence of Movement Patterns to Create a Dance</vt:lpstr>
      <vt:lpstr>Explore Dance</vt:lpstr>
      <vt:lpstr>Apply the Elements of Dance</vt:lpstr>
      <vt:lpstr>Apply the Elements of Dance</vt:lpstr>
      <vt:lpstr>Apply the Elements of Dance</vt:lpstr>
      <vt:lpstr>Apply the Elements of Dance</vt:lpstr>
      <vt:lpstr>Apply the Elements of Dance</vt:lpstr>
      <vt:lpstr>Apply the Elements of Dance</vt:lpstr>
      <vt:lpstr>Learning Sequence #3 Reflection</vt:lpstr>
      <vt:lpstr>Integrated Unit Reflection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2024-09-26T21:17:16Z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